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8" r:id="rId2"/>
    <p:sldId id="367" r:id="rId3"/>
    <p:sldId id="320" r:id="rId4"/>
    <p:sldId id="333" r:id="rId5"/>
    <p:sldId id="334" r:id="rId6"/>
    <p:sldId id="335" r:id="rId7"/>
    <p:sldId id="336" r:id="rId8"/>
    <p:sldId id="368" r:id="rId9"/>
    <p:sldId id="337" r:id="rId10"/>
    <p:sldId id="338" r:id="rId11"/>
    <p:sldId id="339" r:id="rId12"/>
    <p:sldId id="374" r:id="rId13"/>
    <p:sldId id="377" r:id="rId14"/>
    <p:sldId id="369" r:id="rId15"/>
    <p:sldId id="342" r:id="rId16"/>
    <p:sldId id="343" r:id="rId17"/>
    <p:sldId id="344" r:id="rId18"/>
    <p:sldId id="345" r:id="rId19"/>
    <p:sldId id="370" r:id="rId20"/>
    <p:sldId id="363" r:id="rId21"/>
    <p:sldId id="364" r:id="rId22"/>
    <p:sldId id="365" r:id="rId23"/>
    <p:sldId id="366" r:id="rId24"/>
    <p:sldId id="371" r:id="rId25"/>
    <p:sldId id="346" r:id="rId26"/>
    <p:sldId id="372" r:id="rId27"/>
    <p:sldId id="347" r:id="rId28"/>
    <p:sldId id="348" r:id="rId29"/>
    <p:sldId id="373" r:id="rId30"/>
    <p:sldId id="37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FFFF"/>
    <a:srgbClr val="FF99CC"/>
    <a:srgbClr val="FF0066"/>
    <a:srgbClr val="00FF00"/>
    <a:srgbClr val="FFFF66"/>
    <a:srgbClr val="FF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5" autoAdjust="0"/>
    <p:restoredTop sz="94660"/>
  </p:normalViewPr>
  <p:slideViewPr>
    <p:cSldViewPr>
      <p:cViewPr>
        <p:scale>
          <a:sx n="184" d="100"/>
          <a:sy n="184" d="100"/>
        </p:scale>
        <p:origin x="474" y="14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26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23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370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370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37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61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15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01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9276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68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083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622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27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102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997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351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831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593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831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7831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75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0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35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15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43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16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22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0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2014/7/02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0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0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12.png"/><Relationship Id="rId7" Type="http://schemas.openxmlformats.org/officeDocument/2006/relationships/image" Target="../media/image24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34.png"/><Relationship Id="rId5" Type="http://schemas.openxmlformats.org/officeDocument/2006/relationships/image" Target="../media/image30.png"/><Relationship Id="rId10" Type="http://schemas.openxmlformats.org/officeDocument/2006/relationships/image" Target="../media/image33.png"/><Relationship Id="rId4" Type="http://schemas.openxmlformats.org/officeDocument/2006/relationships/image" Target="../media/image29.png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12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0.png"/><Relationship Id="rId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30.png"/><Relationship Id="rId4" Type="http://schemas.openxmlformats.org/officeDocument/2006/relationships/image" Target="../media/image32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50.png"/><Relationship Id="rId7" Type="http://schemas.openxmlformats.org/officeDocument/2006/relationships/image" Target="../media/image33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0.png"/><Relationship Id="rId5" Type="http://schemas.openxmlformats.org/officeDocument/2006/relationships/image" Target="../media/image230.png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70.png"/><Relationship Id="rId7" Type="http://schemas.openxmlformats.org/officeDocument/2006/relationships/image" Target="../media/image3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0.png"/><Relationship Id="rId5" Type="http://schemas.openxmlformats.org/officeDocument/2006/relationships/image" Target="../media/image230.png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5.png"/><Relationship Id="rId3" Type="http://schemas.openxmlformats.org/officeDocument/2006/relationships/image" Target="../media/image41.png"/><Relationship Id="rId7" Type="http://schemas.openxmlformats.org/officeDocument/2006/relationships/image" Target="../media/image330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0.png"/><Relationship Id="rId11" Type="http://schemas.openxmlformats.org/officeDocument/2006/relationships/image" Target="../media/image43.png"/><Relationship Id="rId5" Type="http://schemas.openxmlformats.org/officeDocument/2006/relationships/image" Target="../media/image230.png"/><Relationship Id="rId10" Type="http://schemas.openxmlformats.org/officeDocument/2006/relationships/image" Target="../media/image420.png"/><Relationship Id="rId4" Type="http://schemas.openxmlformats.org/officeDocument/2006/relationships/image" Target="../media/image42.png"/><Relationship Id="rId9" Type="http://schemas.openxmlformats.org/officeDocument/2006/relationships/image" Target="../media/image411.png"/><Relationship Id="rId1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4.png"/><Relationship Id="rId7" Type="http://schemas.openxmlformats.org/officeDocument/2006/relationships/image" Target="../media/image4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69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0.png"/><Relationship Id="rId13" Type="http://schemas.openxmlformats.org/officeDocument/2006/relationships/image" Target="../media/image77.png"/><Relationship Id="rId18" Type="http://schemas.openxmlformats.org/officeDocument/2006/relationships/image" Target="../media/image82.png"/><Relationship Id="rId3" Type="http://schemas.openxmlformats.org/officeDocument/2006/relationships/image" Target="../media/image70.png"/><Relationship Id="rId21" Type="http://schemas.openxmlformats.org/officeDocument/2006/relationships/image" Target="../media/image85.png"/><Relationship Id="rId7" Type="http://schemas.openxmlformats.org/officeDocument/2006/relationships/image" Target="../media/image410.png"/><Relationship Id="rId12" Type="http://schemas.openxmlformats.org/officeDocument/2006/relationships/image" Target="../media/image76.png"/><Relationship Id="rId17" Type="http://schemas.openxmlformats.org/officeDocument/2006/relationships/image" Target="../media/image81.png"/><Relationship Id="rId25" Type="http://schemas.openxmlformats.org/officeDocument/2006/relationships/image" Target="../media/image69.png"/><Relationship Id="rId2" Type="http://schemas.openxmlformats.org/officeDocument/2006/relationships/notesSlide" Target="../notesSlides/notesSlide28.xml"/><Relationship Id="rId16" Type="http://schemas.openxmlformats.org/officeDocument/2006/relationships/image" Target="../media/image80.png"/><Relationship Id="rId20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5.png"/><Relationship Id="rId24" Type="http://schemas.openxmlformats.org/officeDocument/2006/relationships/image" Target="../media/image68.png"/><Relationship Id="rId5" Type="http://schemas.openxmlformats.org/officeDocument/2006/relationships/image" Target="../media/image72.png"/><Relationship Id="rId15" Type="http://schemas.openxmlformats.org/officeDocument/2006/relationships/image" Target="../media/image79.png"/><Relationship Id="rId23" Type="http://schemas.openxmlformats.org/officeDocument/2006/relationships/image" Target="../media/image87.png"/><Relationship Id="rId10" Type="http://schemas.openxmlformats.org/officeDocument/2006/relationships/image" Target="../media/image74.png"/><Relationship Id="rId19" Type="http://schemas.openxmlformats.org/officeDocument/2006/relationships/image" Target="../media/image83.png"/><Relationship Id="rId4" Type="http://schemas.openxmlformats.org/officeDocument/2006/relationships/image" Target="../media/image71.png"/><Relationship Id="rId9" Type="http://schemas.openxmlformats.org/officeDocument/2006/relationships/image" Target="../media/image730.png"/><Relationship Id="rId14" Type="http://schemas.openxmlformats.org/officeDocument/2006/relationships/image" Target="../media/image78.png"/><Relationship Id="rId22" Type="http://schemas.openxmlformats.org/officeDocument/2006/relationships/image" Target="../media/image86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13" Type="http://schemas.openxmlformats.org/officeDocument/2006/relationships/image" Target="../media/image300.png"/><Relationship Id="rId3" Type="http://schemas.openxmlformats.org/officeDocument/2006/relationships/image" Target="../media/image88.png"/><Relationship Id="rId7" Type="http://schemas.openxmlformats.org/officeDocument/2006/relationships/image" Target="../media/image24.png"/><Relationship Id="rId12" Type="http://schemas.openxmlformats.org/officeDocument/2006/relationships/image" Target="../media/image29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0.png"/><Relationship Id="rId5" Type="http://schemas.openxmlformats.org/officeDocument/2006/relationships/image" Target="../media/image220.png"/><Relationship Id="rId10" Type="http://schemas.openxmlformats.org/officeDocument/2006/relationships/image" Target="../media/image270.png"/><Relationship Id="rId4" Type="http://schemas.openxmlformats.org/officeDocument/2006/relationships/image" Target="../media/image89.png"/><Relationship Id="rId9" Type="http://schemas.openxmlformats.org/officeDocument/2006/relationships/image" Target="../media/image26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4.png"/><Relationship Id="rId4" Type="http://schemas.openxmlformats.org/officeDocument/2006/relationships/image" Target="../media/image7.png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4.png"/><Relationship Id="rId4" Type="http://schemas.openxmlformats.org/officeDocument/2006/relationships/image" Target="../media/image11.png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5.png"/><Relationship Id="rId12" Type="http://schemas.openxmlformats.org/officeDocument/2006/relationships/image" Target="../media/image17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160.png"/><Relationship Id="rId5" Type="http://schemas.openxmlformats.org/officeDocument/2006/relationships/image" Target="../media/image16.png"/><Relationship Id="rId15" Type="http://schemas.openxmlformats.org/officeDocument/2006/relationships/image" Target="../media/image20.png"/><Relationship Id="rId10" Type="http://schemas.openxmlformats.org/officeDocument/2006/relationships/image" Target="../media/image4.png"/><Relationship Id="rId4" Type="http://schemas.openxmlformats.org/officeDocument/2006/relationships/image" Target="../media/image15.png"/><Relationship Id="rId9" Type="http://schemas.openxmlformats.org/officeDocument/2006/relationships/image" Target="../media/image3.png"/><Relationship Id="rId1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4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22.png"/><Relationship Id="rId4" Type="http://schemas.openxmlformats.org/officeDocument/2006/relationships/image" Target="../media/image15.png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33600" y="3468940"/>
            <a:ext cx="1782083" cy="2025794"/>
            <a:chOff x="4641273" y="1104900"/>
            <a:chExt cx="4256585" cy="4838702"/>
          </a:xfrm>
        </p:grpSpPr>
        <p:sp>
          <p:nvSpPr>
            <p:cNvPr id="48" name="Rectangle 47"/>
            <p:cNvSpPr/>
            <p:nvPr/>
          </p:nvSpPr>
          <p:spPr>
            <a:xfrm>
              <a:off x="4826015" y="2829573"/>
              <a:ext cx="4071843" cy="910034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788726" y="1185570"/>
              <a:ext cx="304800" cy="4758030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4826015" y="1104900"/>
              <a:ext cx="3750704" cy="4838702"/>
              <a:chOff x="4919757" y="1104900"/>
              <a:chExt cx="3750704" cy="4838702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Arrow Connector 63"/>
              <p:cNvCxnSpPr/>
              <p:nvPr/>
            </p:nvCxnSpPr>
            <p:spPr>
              <a:xfrm flipH="1" flipV="1">
                <a:off x="4919757" y="1104900"/>
                <a:ext cx="34075" cy="483870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Freeform 66"/>
            <p:cNvSpPr/>
            <p:nvPr/>
          </p:nvSpPr>
          <p:spPr>
            <a:xfrm>
              <a:off x="4641273" y="1185569"/>
              <a:ext cx="4170217" cy="4398027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0217" h="4398027">
                  <a:moveTo>
                    <a:pt x="0" y="2693703"/>
                  </a:moveTo>
                  <a:cubicBezTo>
                    <a:pt x="565151" y="3237494"/>
                    <a:pt x="385619" y="4416286"/>
                    <a:pt x="914400" y="4397813"/>
                  </a:cubicBezTo>
                  <a:cubicBezTo>
                    <a:pt x="1443181" y="4379340"/>
                    <a:pt x="3045690" y="95974"/>
                    <a:pt x="3505199" y="5919"/>
                  </a:cubicBezTo>
                  <a:cubicBezTo>
                    <a:pt x="3964708" y="-84136"/>
                    <a:pt x="4006271" y="860284"/>
                    <a:pt x="4170217" y="2361194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6771740" y="3095003"/>
              <a:ext cx="342897" cy="342897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133600" y="839576"/>
            <a:ext cx="1747456" cy="1986433"/>
            <a:chOff x="4641274" y="1104900"/>
            <a:chExt cx="4256584" cy="4838702"/>
          </a:xfrm>
        </p:grpSpPr>
        <p:sp>
          <p:nvSpPr>
            <p:cNvPr id="71" name="Rectangle 70"/>
            <p:cNvSpPr/>
            <p:nvPr/>
          </p:nvSpPr>
          <p:spPr>
            <a:xfrm>
              <a:off x="4826016" y="1219199"/>
              <a:ext cx="4071842" cy="2023766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719455" y="1185570"/>
              <a:ext cx="442280" cy="4758032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4826015" y="1104900"/>
              <a:ext cx="3750704" cy="4838700"/>
              <a:chOff x="4919757" y="1104900"/>
              <a:chExt cx="3750704" cy="4838700"/>
            </a:xfrm>
          </p:grpSpPr>
          <p:cxnSp>
            <p:nvCxnSpPr>
              <p:cNvPr id="83" name="Straight Arrow Connector 82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4641274" y="1192494"/>
              <a:ext cx="3852861" cy="4100945"/>
              <a:chOff x="4641274" y="1192494"/>
              <a:chExt cx="3852861" cy="4100945"/>
            </a:xfrm>
          </p:grpSpPr>
          <p:sp>
            <p:nvSpPr>
              <p:cNvPr id="88" name="Freeform 87"/>
              <p:cNvSpPr/>
              <p:nvPr/>
            </p:nvSpPr>
            <p:spPr>
              <a:xfrm>
                <a:off x="4641274" y="1205344"/>
                <a:ext cx="2202872" cy="334087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4143275"/>
                  <a:gd name="connsiteX1" fmla="*/ 900544 w 2202872"/>
                  <a:gd name="connsiteY1" fmla="*/ 4142507 h 4143275"/>
                  <a:gd name="connsiteX2" fmla="*/ 2202872 w 2202872"/>
                  <a:gd name="connsiteY2" fmla="*/ 0 h 4143275"/>
                  <a:gd name="connsiteX0" fmla="*/ 0 w 2202872"/>
                  <a:gd name="connsiteY0" fmla="*/ 2673927 h 3340874"/>
                  <a:gd name="connsiteX1" fmla="*/ 831271 w 2202872"/>
                  <a:gd name="connsiteY1" fmla="*/ 3338943 h 3340874"/>
                  <a:gd name="connsiteX2" fmla="*/ 2202872 w 2202872"/>
                  <a:gd name="connsiteY2" fmla="*/ 0 h 3340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202872" h="3340874">
                    <a:moveTo>
                      <a:pt x="0" y="2673927"/>
                    </a:moveTo>
                    <a:cubicBezTo>
                      <a:pt x="381000" y="2873086"/>
                      <a:pt x="533398" y="3375889"/>
                      <a:pt x="831271" y="3338943"/>
                    </a:cubicBezTo>
                    <a:cubicBezTo>
                      <a:pt x="1129144" y="3301997"/>
                      <a:pt x="2163617" y="2045854"/>
                      <a:pt x="2202872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 88"/>
              <p:cNvSpPr/>
              <p:nvPr/>
            </p:nvSpPr>
            <p:spPr>
              <a:xfrm flipH="1">
                <a:off x="7039034" y="1192494"/>
                <a:ext cx="1455101" cy="4100945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61707" h="4100945">
                    <a:moveTo>
                      <a:pt x="0" y="4100945"/>
                    </a:moveTo>
                    <a:cubicBezTo>
                      <a:pt x="72264" y="3385704"/>
                      <a:pt x="375601" y="1791853"/>
                      <a:pt x="1024037" y="2660071"/>
                    </a:cubicBezTo>
                    <a:cubicBezTo>
                      <a:pt x="1672473" y="3528289"/>
                      <a:pt x="2122452" y="2045854"/>
                      <a:pt x="2161707" y="0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4468893" y="3457810"/>
            <a:ext cx="1773169" cy="2036924"/>
            <a:chOff x="4503108" y="1104900"/>
            <a:chExt cx="4212156" cy="4838703"/>
          </a:xfrm>
        </p:grpSpPr>
        <p:sp>
          <p:nvSpPr>
            <p:cNvPr id="90" name="Rectangle 89"/>
            <p:cNvSpPr/>
            <p:nvPr/>
          </p:nvSpPr>
          <p:spPr>
            <a:xfrm>
              <a:off x="7949336" y="1197332"/>
              <a:ext cx="765927" cy="4746271"/>
            </a:xfrm>
            <a:prstGeom prst="rect">
              <a:avLst/>
            </a:prstGeom>
            <a:gradFill flip="none" rotWithShape="1">
              <a:gsLst>
                <a:gs pos="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826016" y="2122538"/>
              <a:ext cx="3889248" cy="651646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4826017" y="1104900"/>
              <a:ext cx="3750702" cy="4838702"/>
              <a:chOff x="4919759" y="1104900"/>
              <a:chExt cx="3750702" cy="4838702"/>
            </a:xfrm>
          </p:grpSpPr>
          <p:cxnSp>
            <p:nvCxnSpPr>
              <p:cNvPr id="99" name="Straight Arrow Connector 98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/>
              <p:cNvCxnSpPr/>
              <p:nvPr/>
            </p:nvCxnSpPr>
            <p:spPr>
              <a:xfrm flipH="1" flipV="1">
                <a:off x="4919759" y="1104900"/>
                <a:ext cx="34077" cy="4838702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" name="Freeform 102"/>
            <p:cNvSpPr/>
            <p:nvPr/>
          </p:nvSpPr>
          <p:spPr>
            <a:xfrm flipH="1">
              <a:off x="4503108" y="1613994"/>
              <a:ext cx="4212155" cy="343097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  <a:gd name="connsiteX0" fmla="*/ 0 w 5722461"/>
                <a:gd name="connsiteY0" fmla="*/ 1442007 h 1719653"/>
                <a:gd name="connsiteX1" fmla="*/ 1024037 w 5722461"/>
                <a:gd name="connsiteY1" fmla="*/ 1133 h 1719653"/>
                <a:gd name="connsiteX2" fmla="*/ 5722461 w 5722461"/>
                <a:gd name="connsiteY2" fmla="*/ 1026371 h 1719653"/>
                <a:gd name="connsiteX0" fmla="*/ 0 w 5722461"/>
                <a:gd name="connsiteY0" fmla="*/ 1442289 h 1457369"/>
                <a:gd name="connsiteX1" fmla="*/ 1024037 w 5722461"/>
                <a:gd name="connsiteY1" fmla="*/ 1415 h 1457369"/>
                <a:gd name="connsiteX2" fmla="*/ 5722461 w 5722461"/>
                <a:gd name="connsiteY2" fmla="*/ 1026653 h 1457369"/>
                <a:gd name="connsiteX0" fmla="*/ 0 w 5722461"/>
                <a:gd name="connsiteY0" fmla="*/ 3727618 h 3727618"/>
                <a:gd name="connsiteX1" fmla="*/ 3576253 w 5722461"/>
                <a:gd name="connsiteY1" fmla="*/ 744 h 3727618"/>
                <a:gd name="connsiteX2" fmla="*/ 5722461 w 5722461"/>
                <a:gd name="connsiteY2" fmla="*/ 3311982 h 3727618"/>
                <a:gd name="connsiteX0" fmla="*/ 0 w 5722461"/>
                <a:gd name="connsiteY0" fmla="*/ 3754202 h 3754202"/>
                <a:gd name="connsiteX1" fmla="*/ 1256647 w 5722461"/>
                <a:gd name="connsiteY1" fmla="*/ 1868981 h 3754202"/>
                <a:gd name="connsiteX2" fmla="*/ 3576253 w 5722461"/>
                <a:gd name="connsiteY2" fmla="*/ 27328 h 3754202"/>
                <a:gd name="connsiteX3" fmla="*/ 5722461 w 5722461"/>
                <a:gd name="connsiteY3" fmla="*/ 3338566 h 3754202"/>
                <a:gd name="connsiteX0" fmla="*/ 0 w 5722461"/>
                <a:gd name="connsiteY0" fmla="*/ 3727456 h 3727456"/>
                <a:gd name="connsiteX1" fmla="*/ 2162273 w 5722461"/>
                <a:gd name="connsiteY1" fmla="*/ 3047580 h 3727456"/>
                <a:gd name="connsiteX2" fmla="*/ 3576253 w 5722461"/>
                <a:gd name="connsiteY2" fmla="*/ 582 h 3727456"/>
                <a:gd name="connsiteX3" fmla="*/ 5722461 w 5722461"/>
                <a:gd name="connsiteY3" fmla="*/ 3311820 h 3727456"/>
                <a:gd name="connsiteX0" fmla="*/ 0 w 4693342"/>
                <a:gd name="connsiteY0" fmla="*/ 901129 h 3576231"/>
                <a:gd name="connsiteX1" fmla="*/ 1133154 w 4693342"/>
                <a:gd name="connsiteY1" fmla="*/ 3047580 h 3576231"/>
                <a:gd name="connsiteX2" fmla="*/ 2547134 w 4693342"/>
                <a:gd name="connsiteY2" fmla="*/ 582 h 3576231"/>
                <a:gd name="connsiteX3" fmla="*/ 4693342 w 4693342"/>
                <a:gd name="connsiteY3" fmla="*/ 3311820 h 3576231"/>
                <a:gd name="connsiteX0" fmla="*/ 0 w 5969451"/>
                <a:gd name="connsiteY0" fmla="*/ 873420 h 3576231"/>
                <a:gd name="connsiteX1" fmla="*/ 2409263 w 5969451"/>
                <a:gd name="connsiteY1" fmla="*/ 3047580 h 3576231"/>
                <a:gd name="connsiteX2" fmla="*/ 3823243 w 5969451"/>
                <a:gd name="connsiteY2" fmla="*/ 582 h 3576231"/>
                <a:gd name="connsiteX3" fmla="*/ 5969451 w 5969451"/>
                <a:gd name="connsiteY3" fmla="*/ 3311820 h 3576231"/>
                <a:gd name="connsiteX0" fmla="*/ 0 w 5969451"/>
                <a:gd name="connsiteY0" fmla="*/ 873420 h 3576231"/>
                <a:gd name="connsiteX1" fmla="*/ 2409263 w 5969451"/>
                <a:gd name="connsiteY1" fmla="*/ 3047580 h 3576231"/>
                <a:gd name="connsiteX2" fmla="*/ 3823243 w 5969451"/>
                <a:gd name="connsiteY2" fmla="*/ 582 h 3576231"/>
                <a:gd name="connsiteX3" fmla="*/ 5969451 w 5969451"/>
                <a:gd name="connsiteY3" fmla="*/ 3311820 h 3576231"/>
                <a:gd name="connsiteX0" fmla="*/ 0 w 5969451"/>
                <a:gd name="connsiteY0" fmla="*/ 818015 h 3523449"/>
                <a:gd name="connsiteX1" fmla="*/ 2409263 w 5969451"/>
                <a:gd name="connsiteY1" fmla="*/ 2992175 h 3523449"/>
                <a:gd name="connsiteX2" fmla="*/ 4440715 w 5969451"/>
                <a:gd name="connsiteY2" fmla="*/ 595 h 3523449"/>
                <a:gd name="connsiteX3" fmla="*/ 5969451 w 5969451"/>
                <a:gd name="connsiteY3" fmla="*/ 3256415 h 3523449"/>
                <a:gd name="connsiteX0" fmla="*/ 0 w 5969451"/>
                <a:gd name="connsiteY0" fmla="*/ 820952 h 3529037"/>
                <a:gd name="connsiteX1" fmla="*/ 3314888 w 5969451"/>
                <a:gd name="connsiteY1" fmla="*/ 2648748 h 3529037"/>
                <a:gd name="connsiteX2" fmla="*/ 4440715 w 5969451"/>
                <a:gd name="connsiteY2" fmla="*/ 3532 h 3529037"/>
                <a:gd name="connsiteX3" fmla="*/ 5969451 w 5969451"/>
                <a:gd name="connsiteY3" fmla="*/ 3259352 h 3529037"/>
                <a:gd name="connsiteX0" fmla="*/ 0 w 5969451"/>
                <a:gd name="connsiteY0" fmla="*/ 820952 h 3529037"/>
                <a:gd name="connsiteX1" fmla="*/ 3314888 w 5969451"/>
                <a:gd name="connsiteY1" fmla="*/ 2648748 h 3529037"/>
                <a:gd name="connsiteX2" fmla="*/ 4440715 w 5969451"/>
                <a:gd name="connsiteY2" fmla="*/ 3532 h 3529037"/>
                <a:gd name="connsiteX3" fmla="*/ 5969451 w 5969451"/>
                <a:gd name="connsiteY3" fmla="*/ 3259352 h 3529037"/>
                <a:gd name="connsiteX0" fmla="*/ 0 w 5969451"/>
                <a:gd name="connsiteY0" fmla="*/ 820247 h 3528332"/>
                <a:gd name="connsiteX1" fmla="*/ 3314888 w 5969451"/>
                <a:gd name="connsiteY1" fmla="*/ 2648043 h 3528332"/>
                <a:gd name="connsiteX2" fmla="*/ 4440715 w 5969451"/>
                <a:gd name="connsiteY2" fmla="*/ 2827 h 3528332"/>
                <a:gd name="connsiteX3" fmla="*/ 5969451 w 5969451"/>
                <a:gd name="connsiteY3" fmla="*/ 3258647 h 3528332"/>
                <a:gd name="connsiteX0" fmla="*/ 0 w 5969451"/>
                <a:gd name="connsiteY0" fmla="*/ 820247 h 3528332"/>
                <a:gd name="connsiteX1" fmla="*/ 3314888 w 5969451"/>
                <a:gd name="connsiteY1" fmla="*/ 2648043 h 3528332"/>
                <a:gd name="connsiteX2" fmla="*/ 4996440 w 5969451"/>
                <a:gd name="connsiteY2" fmla="*/ 2827 h 3528332"/>
                <a:gd name="connsiteX3" fmla="*/ 5969451 w 5969451"/>
                <a:gd name="connsiteY3" fmla="*/ 3258647 h 3528332"/>
                <a:gd name="connsiteX0" fmla="*/ 0 w 5969451"/>
                <a:gd name="connsiteY0" fmla="*/ 817434 h 3520473"/>
                <a:gd name="connsiteX1" fmla="*/ 3314888 w 5969451"/>
                <a:gd name="connsiteY1" fmla="*/ 2645230 h 3520473"/>
                <a:gd name="connsiteX2" fmla="*/ 4996440 w 5969451"/>
                <a:gd name="connsiteY2" fmla="*/ 14 h 3520473"/>
                <a:gd name="connsiteX3" fmla="*/ 5969451 w 5969451"/>
                <a:gd name="connsiteY3" fmla="*/ 3255834 h 3520473"/>
                <a:gd name="connsiteX0" fmla="*/ 0 w 6257604"/>
                <a:gd name="connsiteY0" fmla="*/ 819334 h 3421204"/>
                <a:gd name="connsiteX1" fmla="*/ 3314888 w 6257604"/>
                <a:gd name="connsiteY1" fmla="*/ 2647130 h 3421204"/>
                <a:gd name="connsiteX2" fmla="*/ 4996440 w 6257604"/>
                <a:gd name="connsiteY2" fmla="*/ 1914 h 3421204"/>
                <a:gd name="connsiteX3" fmla="*/ 6257604 w 6257604"/>
                <a:gd name="connsiteY3" fmla="*/ 3146897 h 3421204"/>
                <a:gd name="connsiteX0" fmla="*/ 0 w 6257604"/>
                <a:gd name="connsiteY0" fmla="*/ 825409 h 3430975"/>
                <a:gd name="connsiteX1" fmla="*/ 3767701 w 6257604"/>
                <a:gd name="connsiteY1" fmla="*/ 2196005 h 3430975"/>
                <a:gd name="connsiteX2" fmla="*/ 4996440 w 6257604"/>
                <a:gd name="connsiteY2" fmla="*/ 7989 h 3430975"/>
                <a:gd name="connsiteX3" fmla="*/ 6257604 w 6257604"/>
                <a:gd name="connsiteY3" fmla="*/ 3152972 h 3430975"/>
                <a:gd name="connsiteX0" fmla="*/ 0 w 6257604"/>
                <a:gd name="connsiteY0" fmla="*/ 825409 h 3430975"/>
                <a:gd name="connsiteX1" fmla="*/ 3767701 w 6257604"/>
                <a:gd name="connsiteY1" fmla="*/ 2196005 h 3430975"/>
                <a:gd name="connsiteX2" fmla="*/ 4996440 w 6257604"/>
                <a:gd name="connsiteY2" fmla="*/ 7989 h 3430975"/>
                <a:gd name="connsiteX3" fmla="*/ 6257604 w 6257604"/>
                <a:gd name="connsiteY3" fmla="*/ 3152972 h 3430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57604" h="3430975">
                  <a:moveTo>
                    <a:pt x="0" y="825409"/>
                  </a:moveTo>
                  <a:cubicBezTo>
                    <a:pt x="2350011" y="857569"/>
                    <a:pt x="2945253" y="2262970"/>
                    <a:pt x="3767701" y="2196005"/>
                  </a:cubicBezTo>
                  <a:cubicBezTo>
                    <a:pt x="4404907" y="2129041"/>
                    <a:pt x="4581456" y="-151505"/>
                    <a:pt x="4996440" y="7989"/>
                  </a:cubicBezTo>
                  <a:cubicBezTo>
                    <a:pt x="5411424" y="167483"/>
                    <a:pt x="5333306" y="4561517"/>
                    <a:pt x="6257604" y="315297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468893" y="838200"/>
            <a:ext cx="1703583" cy="1987809"/>
            <a:chOff x="4568422" y="1104900"/>
            <a:chExt cx="4146840" cy="4838701"/>
          </a:xfrm>
        </p:grpSpPr>
        <p:sp>
          <p:nvSpPr>
            <p:cNvPr id="78" name="Rectangle 77"/>
            <p:cNvSpPr/>
            <p:nvPr/>
          </p:nvSpPr>
          <p:spPr>
            <a:xfrm>
              <a:off x="7696199" y="1197331"/>
              <a:ext cx="1019063" cy="4746270"/>
            </a:xfrm>
            <a:prstGeom prst="rect">
              <a:avLst/>
            </a:prstGeom>
            <a:gradFill flip="none" rotWithShape="1">
              <a:gsLst>
                <a:gs pos="100000">
                  <a:srgbClr val="0070C0">
                    <a:alpha val="20000"/>
                  </a:srgbClr>
                </a:gs>
                <a:gs pos="0">
                  <a:srgbClr val="00B0F0">
                    <a:alpha val="5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819462" y="1219200"/>
              <a:ext cx="3895800" cy="1907191"/>
            </a:xfrm>
            <a:prstGeom prst="rect">
              <a:avLst/>
            </a:prstGeom>
            <a:gradFill>
              <a:gsLst>
                <a:gs pos="0">
                  <a:schemeClr val="accent6">
                    <a:lumMod val="75000"/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4800600" y="1104900"/>
              <a:ext cx="3716628" cy="4838700"/>
              <a:chOff x="4800600" y="1104900"/>
              <a:chExt cx="3716628" cy="4838700"/>
            </a:xfrm>
          </p:grpSpPr>
          <p:cxnSp>
            <p:nvCxnSpPr>
              <p:cNvPr id="76" name="Straight Arrow Connector 75"/>
              <p:cNvCxnSpPr/>
              <p:nvPr/>
            </p:nvCxnSpPr>
            <p:spPr>
              <a:xfrm>
                <a:off x="4800600" y="5925263"/>
                <a:ext cx="3716628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flipH="1" flipV="1">
                <a:off x="4800600" y="1104900"/>
                <a:ext cx="0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Freeform 90"/>
            <p:cNvSpPr/>
            <p:nvPr/>
          </p:nvSpPr>
          <p:spPr>
            <a:xfrm flipH="1">
              <a:off x="4568422" y="1250684"/>
              <a:ext cx="4068463" cy="375141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  <a:gd name="connsiteX0" fmla="*/ 0 w 5722461"/>
                <a:gd name="connsiteY0" fmla="*/ 1442007 h 1719653"/>
                <a:gd name="connsiteX1" fmla="*/ 1024037 w 5722461"/>
                <a:gd name="connsiteY1" fmla="*/ 1133 h 1719653"/>
                <a:gd name="connsiteX2" fmla="*/ 5722461 w 5722461"/>
                <a:gd name="connsiteY2" fmla="*/ 1026371 h 1719653"/>
                <a:gd name="connsiteX0" fmla="*/ 0 w 5722461"/>
                <a:gd name="connsiteY0" fmla="*/ 1442289 h 1457369"/>
                <a:gd name="connsiteX1" fmla="*/ 1024037 w 5722461"/>
                <a:gd name="connsiteY1" fmla="*/ 1415 h 1457369"/>
                <a:gd name="connsiteX2" fmla="*/ 5722461 w 5722461"/>
                <a:gd name="connsiteY2" fmla="*/ 1026653 h 1457369"/>
                <a:gd name="connsiteX0" fmla="*/ 0 w 5722461"/>
                <a:gd name="connsiteY0" fmla="*/ 3727618 h 3727618"/>
                <a:gd name="connsiteX1" fmla="*/ 3576253 w 5722461"/>
                <a:gd name="connsiteY1" fmla="*/ 744 h 3727618"/>
                <a:gd name="connsiteX2" fmla="*/ 5722461 w 5722461"/>
                <a:gd name="connsiteY2" fmla="*/ 3311982 h 3727618"/>
                <a:gd name="connsiteX0" fmla="*/ 0 w 5722461"/>
                <a:gd name="connsiteY0" fmla="*/ 3754202 h 3754202"/>
                <a:gd name="connsiteX1" fmla="*/ 1256647 w 5722461"/>
                <a:gd name="connsiteY1" fmla="*/ 1868981 h 3754202"/>
                <a:gd name="connsiteX2" fmla="*/ 3576253 w 5722461"/>
                <a:gd name="connsiteY2" fmla="*/ 27328 h 3754202"/>
                <a:gd name="connsiteX3" fmla="*/ 5722461 w 5722461"/>
                <a:gd name="connsiteY3" fmla="*/ 3338566 h 3754202"/>
                <a:gd name="connsiteX0" fmla="*/ 0 w 5722461"/>
                <a:gd name="connsiteY0" fmla="*/ 3727456 h 3727456"/>
                <a:gd name="connsiteX1" fmla="*/ 2162273 w 5722461"/>
                <a:gd name="connsiteY1" fmla="*/ 3047580 h 3727456"/>
                <a:gd name="connsiteX2" fmla="*/ 3576253 w 5722461"/>
                <a:gd name="connsiteY2" fmla="*/ 582 h 3727456"/>
                <a:gd name="connsiteX3" fmla="*/ 5722461 w 5722461"/>
                <a:gd name="connsiteY3" fmla="*/ 3311820 h 3727456"/>
                <a:gd name="connsiteX0" fmla="*/ 0 w 4693342"/>
                <a:gd name="connsiteY0" fmla="*/ 901129 h 3576231"/>
                <a:gd name="connsiteX1" fmla="*/ 1133154 w 4693342"/>
                <a:gd name="connsiteY1" fmla="*/ 3047580 h 3576231"/>
                <a:gd name="connsiteX2" fmla="*/ 2547134 w 4693342"/>
                <a:gd name="connsiteY2" fmla="*/ 582 h 3576231"/>
                <a:gd name="connsiteX3" fmla="*/ 4693342 w 4693342"/>
                <a:gd name="connsiteY3" fmla="*/ 3311820 h 3576231"/>
                <a:gd name="connsiteX0" fmla="*/ 0 w 5969451"/>
                <a:gd name="connsiteY0" fmla="*/ 873420 h 3576231"/>
                <a:gd name="connsiteX1" fmla="*/ 2409263 w 5969451"/>
                <a:gd name="connsiteY1" fmla="*/ 3047580 h 3576231"/>
                <a:gd name="connsiteX2" fmla="*/ 3823243 w 5969451"/>
                <a:gd name="connsiteY2" fmla="*/ 582 h 3576231"/>
                <a:gd name="connsiteX3" fmla="*/ 5969451 w 5969451"/>
                <a:gd name="connsiteY3" fmla="*/ 3311820 h 3576231"/>
                <a:gd name="connsiteX0" fmla="*/ 0 w 5969451"/>
                <a:gd name="connsiteY0" fmla="*/ 873420 h 3576231"/>
                <a:gd name="connsiteX1" fmla="*/ 2409263 w 5969451"/>
                <a:gd name="connsiteY1" fmla="*/ 3047580 h 3576231"/>
                <a:gd name="connsiteX2" fmla="*/ 3823243 w 5969451"/>
                <a:gd name="connsiteY2" fmla="*/ 582 h 3576231"/>
                <a:gd name="connsiteX3" fmla="*/ 5969451 w 5969451"/>
                <a:gd name="connsiteY3" fmla="*/ 3311820 h 3576231"/>
                <a:gd name="connsiteX0" fmla="*/ 0 w 5969451"/>
                <a:gd name="connsiteY0" fmla="*/ 818015 h 3523449"/>
                <a:gd name="connsiteX1" fmla="*/ 2409263 w 5969451"/>
                <a:gd name="connsiteY1" fmla="*/ 2992175 h 3523449"/>
                <a:gd name="connsiteX2" fmla="*/ 4440715 w 5969451"/>
                <a:gd name="connsiteY2" fmla="*/ 595 h 3523449"/>
                <a:gd name="connsiteX3" fmla="*/ 5969451 w 5969451"/>
                <a:gd name="connsiteY3" fmla="*/ 3256415 h 3523449"/>
                <a:gd name="connsiteX0" fmla="*/ 0 w 5969451"/>
                <a:gd name="connsiteY0" fmla="*/ 820952 h 3529037"/>
                <a:gd name="connsiteX1" fmla="*/ 3314888 w 5969451"/>
                <a:gd name="connsiteY1" fmla="*/ 2648748 h 3529037"/>
                <a:gd name="connsiteX2" fmla="*/ 4440715 w 5969451"/>
                <a:gd name="connsiteY2" fmla="*/ 3532 h 3529037"/>
                <a:gd name="connsiteX3" fmla="*/ 5969451 w 5969451"/>
                <a:gd name="connsiteY3" fmla="*/ 3259352 h 3529037"/>
                <a:gd name="connsiteX0" fmla="*/ 0 w 5969451"/>
                <a:gd name="connsiteY0" fmla="*/ 820952 h 3529037"/>
                <a:gd name="connsiteX1" fmla="*/ 3314888 w 5969451"/>
                <a:gd name="connsiteY1" fmla="*/ 2648748 h 3529037"/>
                <a:gd name="connsiteX2" fmla="*/ 4440715 w 5969451"/>
                <a:gd name="connsiteY2" fmla="*/ 3532 h 3529037"/>
                <a:gd name="connsiteX3" fmla="*/ 5969451 w 5969451"/>
                <a:gd name="connsiteY3" fmla="*/ 3259352 h 3529037"/>
                <a:gd name="connsiteX0" fmla="*/ 0 w 5969451"/>
                <a:gd name="connsiteY0" fmla="*/ 820247 h 3528332"/>
                <a:gd name="connsiteX1" fmla="*/ 3314888 w 5969451"/>
                <a:gd name="connsiteY1" fmla="*/ 2648043 h 3528332"/>
                <a:gd name="connsiteX2" fmla="*/ 4440715 w 5969451"/>
                <a:gd name="connsiteY2" fmla="*/ 2827 h 3528332"/>
                <a:gd name="connsiteX3" fmla="*/ 5969451 w 5969451"/>
                <a:gd name="connsiteY3" fmla="*/ 3258647 h 3528332"/>
                <a:gd name="connsiteX0" fmla="*/ 0 w 5969451"/>
                <a:gd name="connsiteY0" fmla="*/ 820247 h 3528332"/>
                <a:gd name="connsiteX1" fmla="*/ 3314888 w 5969451"/>
                <a:gd name="connsiteY1" fmla="*/ 2648043 h 3528332"/>
                <a:gd name="connsiteX2" fmla="*/ 4996440 w 5969451"/>
                <a:gd name="connsiteY2" fmla="*/ 2827 h 3528332"/>
                <a:gd name="connsiteX3" fmla="*/ 5969451 w 5969451"/>
                <a:gd name="connsiteY3" fmla="*/ 3258647 h 3528332"/>
                <a:gd name="connsiteX0" fmla="*/ 0 w 5969451"/>
                <a:gd name="connsiteY0" fmla="*/ 817434 h 3520473"/>
                <a:gd name="connsiteX1" fmla="*/ 3314888 w 5969451"/>
                <a:gd name="connsiteY1" fmla="*/ 2645230 h 3520473"/>
                <a:gd name="connsiteX2" fmla="*/ 4996440 w 5969451"/>
                <a:gd name="connsiteY2" fmla="*/ 14 h 3520473"/>
                <a:gd name="connsiteX3" fmla="*/ 5969451 w 5969451"/>
                <a:gd name="connsiteY3" fmla="*/ 3255834 h 3520473"/>
                <a:gd name="connsiteX0" fmla="*/ 0 w 6257604"/>
                <a:gd name="connsiteY0" fmla="*/ 819334 h 3421204"/>
                <a:gd name="connsiteX1" fmla="*/ 3314888 w 6257604"/>
                <a:gd name="connsiteY1" fmla="*/ 2647130 h 3421204"/>
                <a:gd name="connsiteX2" fmla="*/ 4996440 w 6257604"/>
                <a:gd name="connsiteY2" fmla="*/ 1914 h 3421204"/>
                <a:gd name="connsiteX3" fmla="*/ 6257604 w 6257604"/>
                <a:gd name="connsiteY3" fmla="*/ 3146897 h 3421204"/>
                <a:gd name="connsiteX0" fmla="*/ 0 w 6257604"/>
                <a:gd name="connsiteY0" fmla="*/ 825409 h 3430975"/>
                <a:gd name="connsiteX1" fmla="*/ 3767701 w 6257604"/>
                <a:gd name="connsiteY1" fmla="*/ 2196005 h 3430975"/>
                <a:gd name="connsiteX2" fmla="*/ 4996440 w 6257604"/>
                <a:gd name="connsiteY2" fmla="*/ 7989 h 3430975"/>
                <a:gd name="connsiteX3" fmla="*/ 6257604 w 6257604"/>
                <a:gd name="connsiteY3" fmla="*/ 3152972 h 3430975"/>
                <a:gd name="connsiteX0" fmla="*/ 0 w 6257604"/>
                <a:gd name="connsiteY0" fmla="*/ 825409 h 3430975"/>
                <a:gd name="connsiteX1" fmla="*/ 3767701 w 6257604"/>
                <a:gd name="connsiteY1" fmla="*/ 2196005 h 3430975"/>
                <a:gd name="connsiteX2" fmla="*/ 4996440 w 6257604"/>
                <a:gd name="connsiteY2" fmla="*/ 7989 h 3430975"/>
                <a:gd name="connsiteX3" fmla="*/ 6257604 w 6257604"/>
                <a:gd name="connsiteY3" fmla="*/ 3152972 h 3430975"/>
                <a:gd name="connsiteX0" fmla="*/ 0 w 6257604"/>
                <a:gd name="connsiteY0" fmla="*/ 0 h 2327563"/>
                <a:gd name="connsiteX1" fmla="*/ 3767701 w 6257604"/>
                <a:gd name="connsiteY1" fmla="*/ 1370596 h 2327563"/>
                <a:gd name="connsiteX2" fmla="*/ 6257604 w 6257604"/>
                <a:gd name="connsiteY2" fmla="*/ 2327563 h 2327563"/>
                <a:gd name="connsiteX0" fmla="*/ 0 w 6257604"/>
                <a:gd name="connsiteY0" fmla="*/ 0 h 2327563"/>
                <a:gd name="connsiteX1" fmla="*/ 3845327 w 6257604"/>
                <a:gd name="connsiteY1" fmla="*/ 1919236 h 2327563"/>
                <a:gd name="connsiteX2" fmla="*/ 6257604 w 6257604"/>
                <a:gd name="connsiteY2" fmla="*/ 2327563 h 2327563"/>
                <a:gd name="connsiteX0" fmla="*/ 0 w 6257604"/>
                <a:gd name="connsiteY0" fmla="*/ 0 h 2327563"/>
                <a:gd name="connsiteX1" fmla="*/ 3845327 w 6257604"/>
                <a:gd name="connsiteY1" fmla="*/ 1919236 h 2327563"/>
                <a:gd name="connsiteX2" fmla="*/ 6257604 w 6257604"/>
                <a:gd name="connsiteY2" fmla="*/ 2327563 h 2327563"/>
                <a:gd name="connsiteX0" fmla="*/ 0 w 6141165"/>
                <a:gd name="connsiteY0" fmla="*/ 0 h 3516283"/>
                <a:gd name="connsiteX1" fmla="*/ 3728888 w 6141165"/>
                <a:gd name="connsiteY1" fmla="*/ 3107956 h 3516283"/>
                <a:gd name="connsiteX2" fmla="*/ 6141165 w 6141165"/>
                <a:gd name="connsiteY2" fmla="*/ 3516283 h 3516283"/>
                <a:gd name="connsiteX0" fmla="*/ 0 w 6141165"/>
                <a:gd name="connsiteY0" fmla="*/ 0 h 3516283"/>
                <a:gd name="connsiteX1" fmla="*/ 3728888 w 6141165"/>
                <a:gd name="connsiteY1" fmla="*/ 3107956 h 3516283"/>
                <a:gd name="connsiteX2" fmla="*/ 6141165 w 6141165"/>
                <a:gd name="connsiteY2" fmla="*/ 3516283 h 3516283"/>
                <a:gd name="connsiteX0" fmla="*/ 0 w 6141165"/>
                <a:gd name="connsiteY0" fmla="*/ 0 h 3516283"/>
                <a:gd name="connsiteX1" fmla="*/ 6141165 w 6141165"/>
                <a:gd name="connsiteY1" fmla="*/ 3516283 h 3516283"/>
                <a:gd name="connsiteX0" fmla="*/ 0 w 6044134"/>
                <a:gd name="connsiteY0" fmla="*/ 0 h 3751414"/>
                <a:gd name="connsiteX1" fmla="*/ 6044134 w 6044134"/>
                <a:gd name="connsiteY1" fmla="*/ 3751414 h 3751414"/>
                <a:gd name="connsiteX0" fmla="*/ 0 w 6044134"/>
                <a:gd name="connsiteY0" fmla="*/ 0 h 3751414"/>
                <a:gd name="connsiteX1" fmla="*/ 6044134 w 6044134"/>
                <a:gd name="connsiteY1" fmla="*/ 3751414 h 3751414"/>
                <a:gd name="connsiteX0" fmla="*/ 0 w 6044134"/>
                <a:gd name="connsiteY0" fmla="*/ 0 h 3751414"/>
                <a:gd name="connsiteX1" fmla="*/ 6044134 w 6044134"/>
                <a:gd name="connsiteY1" fmla="*/ 3751414 h 3751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4134" h="3751414">
                  <a:moveTo>
                    <a:pt x="0" y="0"/>
                  </a:moveTo>
                  <a:cubicBezTo>
                    <a:pt x="1296680" y="1786048"/>
                    <a:pt x="3330798" y="3297777"/>
                    <a:pt x="6044134" y="3751414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6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40" grpId="0"/>
      <p:bldP spid="97" grpId="0"/>
      <p:bldP spid="10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00601" y="1219198"/>
            <a:ext cx="4097257" cy="3015735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343400" y="4050268"/>
            <a:ext cx="4468090" cy="369332"/>
            <a:chOff x="4343400" y="3098449"/>
            <a:chExt cx="446809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5695460" y="1073888"/>
            <a:ext cx="2512226" cy="5383572"/>
            <a:chOff x="5695460" y="1073888"/>
            <a:chExt cx="2512226" cy="5383572"/>
          </a:xfrm>
        </p:grpSpPr>
        <p:grpSp>
          <p:nvGrpSpPr>
            <p:cNvPr id="10" name="Group 9"/>
            <p:cNvGrpSpPr/>
            <p:nvPr/>
          </p:nvGrpSpPr>
          <p:grpSpPr>
            <a:xfrm>
              <a:off x="5695460" y="1077331"/>
              <a:ext cx="2512226" cy="5380129"/>
              <a:chOff x="5695460" y="1077331"/>
              <a:chExt cx="2512226" cy="538012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5943600" y="1077331"/>
                <a:ext cx="1975022" cy="486626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656509" y="6082031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56509" y="6082031"/>
                    <a:ext cx="551177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0000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5695460" y="6088128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95460" y="6088128"/>
                    <a:ext cx="5062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9639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0" name="Straight Connector 39"/>
            <p:cNvCxnSpPr/>
            <p:nvPr/>
          </p:nvCxnSpPr>
          <p:spPr>
            <a:xfrm>
              <a:off x="7918622" y="1073888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943600" y="1075468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228600" y="735568"/>
            <a:ext cx="3321679" cy="1068460"/>
            <a:chOff x="228600" y="735568"/>
            <a:chExt cx="3321679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TextBox 43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46" name="TextBox 45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4648200" y="713509"/>
            <a:ext cx="4249658" cy="5403271"/>
            <a:chOff x="4741942" y="713509"/>
            <a:chExt cx="4249658" cy="5403271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H="1" flipV="1">
              <a:off x="4894342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741942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602085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Freeform 37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9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37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6015" y="1219200"/>
            <a:ext cx="4071843" cy="248233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343400" y="3516868"/>
            <a:ext cx="4468090" cy="369332"/>
            <a:chOff x="4343400" y="3098449"/>
            <a:chExt cx="446809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325580" y="1080655"/>
            <a:ext cx="1239263" cy="5372897"/>
            <a:chOff x="6325580" y="1080655"/>
            <a:chExt cx="1239263" cy="5372897"/>
          </a:xfrm>
        </p:grpSpPr>
        <p:grpSp>
          <p:nvGrpSpPr>
            <p:cNvPr id="10" name="Group 9"/>
            <p:cNvGrpSpPr/>
            <p:nvPr/>
          </p:nvGrpSpPr>
          <p:grpSpPr>
            <a:xfrm>
              <a:off x="6325580" y="1082841"/>
              <a:ext cx="1239263" cy="5370711"/>
              <a:chOff x="6325580" y="1082841"/>
              <a:chExt cx="1239263" cy="537071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577144" y="1082841"/>
                <a:ext cx="707579" cy="486075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013666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3666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000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325580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25580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843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>
              <a:off x="7284724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577144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228600" y="735568"/>
            <a:ext cx="3321679" cy="1068460"/>
            <a:chOff x="228600" y="735568"/>
            <a:chExt cx="3321679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51" name="TextBox 50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648200" y="713509"/>
            <a:ext cx="4249658" cy="5403271"/>
            <a:chOff x="4741942" y="713509"/>
            <a:chExt cx="4249658" cy="5403271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41942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55" name="Straight Arrow Connector 54"/>
          <p:cNvCxnSpPr/>
          <p:nvPr/>
        </p:nvCxnSpPr>
        <p:spPr>
          <a:xfrm flipH="1" flipV="1">
            <a:off x="4800600" y="1104900"/>
            <a:ext cx="1" cy="48387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4602085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Freeform 37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335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6015" y="1219200"/>
            <a:ext cx="4071843" cy="1953875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343400" y="2983468"/>
            <a:ext cx="4468090" cy="369332"/>
            <a:chOff x="4343400" y="3098449"/>
            <a:chExt cx="446809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351708" y="1080655"/>
            <a:ext cx="1209869" cy="5372897"/>
            <a:chOff x="6351708" y="1080655"/>
            <a:chExt cx="1209869" cy="5372897"/>
          </a:xfrm>
        </p:grpSpPr>
        <p:grpSp>
          <p:nvGrpSpPr>
            <p:cNvPr id="10" name="Group 9"/>
            <p:cNvGrpSpPr/>
            <p:nvPr/>
          </p:nvGrpSpPr>
          <p:grpSpPr>
            <a:xfrm>
              <a:off x="6351708" y="1082841"/>
              <a:ext cx="1209869" cy="5370711"/>
              <a:chOff x="6351708" y="1082841"/>
              <a:chExt cx="1209869" cy="537071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719455" y="1082841"/>
                <a:ext cx="442279" cy="486075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888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351708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1708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843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>
              <a:off x="716280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0560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228600" y="990600"/>
                <a:ext cx="3321679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3321679" cy="81342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51" name="TextBox 50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648200" y="713509"/>
            <a:ext cx="4249658" cy="5403271"/>
            <a:chOff x="4741942" y="713509"/>
            <a:chExt cx="4249658" cy="5403271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41942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55" name="Straight Arrow Connector 54"/>
          <p:cNvCxnSpPr/>
          <p:nvPr/>
        </p:nvCxnSpPr>
        <p:spPr>
          <a:xfrm flipH="1" flipV="1">
            <a:off x="4800600" y="1104900"/>
            <a:ext cx="1" cy="48387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4600933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Freeform 37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381000" y="2108203"/>
            <a:ext cx="2895600" cy="3373047"/>
            <a:chOff x="304800" y="1732353"/>
            <a:chExt cx="2895600" cy="3373047"/>
          </a:xfrm>
        </p:grpSpPr>
        <p:sp>
          <p:nvSpPr>
            <p:cNvPr id="112" name="Rectangle 111"/>
            <p:cNvSpPr/>
            <p:nvPr/>
          </p:nvSpPr>
          <p:spPr>
            <a:xfrm>
              <a:off x="304800" y="17323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524763" y="1891604"/>
              <a:ext cx="2460484" cy="2903815"/>
              <a:chOff x="4610186" y="1056552"/>
              <a:chExt cx="4287672" cy="5060228"/>
            </a:xfrm>
          </p:grpSpPr>
          <p:sp>
            <p:nvSpPr>
              <p:cNvPr id="114" name="Rectangle 113"/>
              <p:cNvSpPr/>
              <p:nvPr/>
            </p:nvSpPr>
            <p:spPr>
              <a:xfrm>
                <a:off x="4800601" y="1219201"/>
                <a:ext cx="4097257" cy="3056562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6" name="Group 115"/>
              <p:cNvGrpSpPr/>
              <p:nvPr/>
            </p:nvGrpSpPr>
            <p:grpSpPr>
              <a:xfrm>
                <a:off x="4800600" y="1104900"/>
                <a:ext cx="3716628" cy="4838700"/>
                <a:chOff x="4894342" y="1104900"/>
                <a:chExt cx="3716628" cy="4838700"/>
              </a:xfrm>
            </p:grpSpPr>
            <p:cxnSp>
              <p:nvCxnSpPr>
                <p:cNvPr id="126" name="Straight Arrow Connector 125"/>
                <p:cNvCxnSpPr/>
                <p:nvPr/>
              </p:nvCxnSpPr>
              <p:spPr>
                <a:xfrm flipH="1" flipV="1">
                  <a:off x="4894342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4894342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7" name="Group 116"/>
              <p:cNvGrpSpPr/>
              <p:nvPr/>
            </p:nvGrpSpPr>
            <p:grpSpPr>
              <a:xfrm>
                <a:off x="6039263" y="1056552"/>
                <a:ext cx="1678940" cy="5049696"/>
                <a:chOff x="6039263" y="1056552"/>
                <a:chExt cx="1678940" cy="5049696"/>
              </a:xfrm>
            </p:grpSpPr>
            <p:sp>
              <p:nvSpPr>
                <p:cNvPr id="122" name="Rectangle 121"/>
                <p:cNvSpPr/>
                <p:nvPr/>
              </p:nvSpPr>
              <p:spPr>
                <a:xfrm>
                  <a:off x="6039265" y="1077333"/>
                  <a:ext cx="1678938" cy="4866267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7718201" y="1056552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6039263" y="1066800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5" name="Straight Connector 114"/>
              <p:cNvCxnSpPr/>
              <p:nvPr/>
            </p:nvCxnSpPr>
            <p:spPr>
              <a:xfrm>
                <a:off x="4705515" y="4275763"/>
                <a:ext cx="4105973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8" name="Group 117"/>
              <p:cNvGrpSpPr/>
              <p:nvPr/>
            </p:nvGrpSpPr>
            <p:grpSpPr>
              <a:xfrm>
                <a:off x="4610186" y="1192494"/>
                <a:ext cx="3907735" cy="4100945"/>
                <a:chOff x="4610186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20" name="Freeform 119"/>
                <p:cNvSpPr/>
                <p:nvPr/>
              </p:nvSpPr>
              <p:spPr>
                <a:xfrm>
                  <a:off x="4610186" y="1205344"/>
                  <a:ext cx="2202872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flipH="1">
                  <a:off x="7062820" y="1192494"/>
                  <a:ext cx="1455101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9" name="Straight Connector 118"/>
              <p:cNvCxnSpPr/>
              <p:nvPr/>
            </p:nvCxnSpPr>
            <p:spPr>
              <a:xfrm>
                <a:off x="6937659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7" name="Group 126"/>
          <p:cNvGrpSpPr/>
          <p:nvPr/>
        </p:nvGrpSpPr>
        <p:grpSpPr>
          <a:xfrm>
            <a:off x="3200400" y="2336803"/>
            <a:ext cx="2895600" cy="3373047"/>
            <a:chOff x="3124200" y="1960953"/>
            <a:chExt cx="2895600" cy="3373047"/>
          </a:xfrm>
        </p:grpSpPr>
        <p:sp>
          <p:nvSpPr>
            <p:cNvPr id="128" name="Rectangle 127"/>
            <p:cNvSpPr/>
            <p:nvPr/>
          </p:nvSpPr>
          <p:spPr>
            <a:xfrm>
              <a:off x="3124200" y="19609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9" name="Group 128"/>
            <p:cNvGrpSpPr/>
            <p:nvPr/>
          </p:nvGrpSpPr>
          <p:grpSpPr>
            <a:xfrm>
              <a:off x="3405335" y="2124377"/>
              <a:ext cx="2460483" cy="2893797"/>
              <a:chOff x="4762586" y="1229732"/>
              <a:chExt cx="4287672" cy="5042771"/>
            </a:xfrm>
          </p:grpSpPr>
          <p:cxnSp>
            <p:nvCxnSpPr>
              <p:cNvPr id="136" name="Straight Arrow Connector 135"/>
              <p:cNvCxnSpPr/>
              <p:nvPr/>
            </p:nvCxnSpPr>
            <p:spPr>
              <a:xfrm flipH="1" flipV="1">
                <a:off x="4953000" y="12573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0" name="Rectangle 129"/>
              <p:cNvSpPr/>
              <p:nvPr/>
            </p:nvSpPr>
            <p:spPr>
              <a:xfrm>
                <a:off x="4978415" y="1371600"/>
                <a:ext cx="4071843" cy="2538922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1" name="Straight Connector 130"/>
              <p:cNvCxnSpPr/>
              <p:nvPr/>
            </p:nvCxnSpPr>
            <p:spPr>
              <a:xfrm>
                <a:off x="4857915" y="3910522"/>
                <a:ext cx="4105973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/>
              <p:cNvCxnSpPr/>
              <p:nvPr/>
            </p:nvCxnSpPr>
            <p:spPr>
              <a:xfrm>
                <a:off x="4953000" y="60776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3" name="Group 132"/>
              <p:cNvGrpSpPr/>
              <p:nvPr/>
            </p:nvGrpSpPr>
            <p:grpSpPr>
              <a:xfrm>
                <a:off x="6701705" y="1233055"/>
                <a:ext cx="742321" cy="5039448"/>
                <a:chOff x="6549305" y="1080655"/>
                <a:chExt cx="742321" cy="5039448"/>
              </a:xfrm>
            </p:grpSpPr>
            <p:sp>
              <p:nvSpPr>
                <p:cNvPr id="139" name="Rectangle 138"/>
                <p:cNvSpPr/>
                <p:nvPr/>
              </p:nvSpPr>
              <p:spPr>
                <a:xfrm>
                  <a:off x="6549307" y="1080657"/>
                  <a:ext cx="742319" cy="4862946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7291624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6549305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4" name="Group 133"/>
              <p:cNvGrpSpPr/>
              <p:nvPr/>
            </p:nvGrpSpPr>
            <p:grpSpPr>
              <a:xfrm>
                <a:off x="4762586" y="1344894"/>
                <a:ext cx="3907735" cy="4100945"/>
                <a:chOff x="4610186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38" name="Freeform 137"/>
                <p:cNvSpPr/>
                <p:nvPr/>
              </p:nvSpPr>
              <p:spPr>
                <a:xfrm flipH="1">
                  <a:off x="7062819" y="1192494"/>
                  <a:ext cx="1455102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>
                  <a:off x="4610186" y="1205344"/>
                  <a:ext cx="2202871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35" name="Straight Connector 134"/>
              <p:cNvCxnSpPr/>
              <p:nvPr/>
            </p:nvCxnSpPr>
            <p:spPr>
              <a:xfrm>
                <a:off x="7090059" y="12297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2" name="Group 141"/>
          <p:cNvGrpSpPr/>
          <p:nvPr/>
        </p:nvGrpSpPr>
        <p:grpSpPr>
          <a:xfrm>
            <a:off x="5943600" y="2565403"/>
            <a:ext cx="2895600" cy="3373047"/>
            <a:chOff x="5867400" y="2189553"/>
            <a:chExt cx="2895600" cy="3373047"/>
          </a:xfrm>
        </p:grpSpPr>
        <p:sp>
          <p:nvSpPr>
            <p:cNvPr id="143" name="Rectangle 142"/>
            <p:cNvSpPr/>
            <p:nvPr/>
          </p:nvSpPr>
          <p:spPr>
            <a:xfrm>
              <a:off x="5867400" y="21895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6180400" y="2384348"/>
              <a:ext cx="2460483" cy="2893797"/>
              <a:chOff x="4610186" y="1077332"/>
              <a:chExt cx="4287672" cy="5042771"/>
            </a:xfrm>
          </p:grpSpPr>
          <p:cxnSp>
            <p:nvCxnSpPr>
              <p:cNvPr id="150" name="Straight Arrow Connector 149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5" name="Rectangle 144"/>
              <p:cNvSpPr/>
              <p:nvPr/>
            </p:nvSpPr>
            <p:spPr>
              <a:xfrm>
                <a:off x="4826015" y="1219198"/>
                <a:ext cx="4071843" cy="1953106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6" name="Straight Arrow Connector 145"/>
              <p:cNvCxnSpPr/>
              <p:nvPr/>
            </p:nvCxnSpPr>
            <p:spPr>
              <a:xfrm>
                <a:off x="4800600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/>
              <p:cNvGrpSpPr/>
              <p:nvPr/>
            </p:nvGrpSpPr>
            <p:grpSpPr>
              <a:xfrm>
                <a:off x="6685158" y="1080655"/>
                <a:ext cx="480328" cy="5039448"/>
                <a:chOff x="6685158" y="1080655"/>
                <a:chExt cx="480328" cy="5039448"/>
              </a:xfrm>
            </p:grpSpPr>
            <p:sp>
              <p:nvSpPr>
                <p:cNvPr id="154" name="Rectangle 153"/>
                <p:cNvSpPr/>
                <p:nvPr/>
              </p:nvSpPr>
              <p:spPr>
                <a:xfrm>
                  <a:off x="6685158" y="1080655"/>
                  <a:ext cx="480328" cy="4862947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7165486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6685158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8" name="Group 147"/>
              <p:cNvGrpSpPr/>
              <p:nvPr/>
            </p:nvGrpSpPr>
            <p:grpSpPr>
              <a:xfrm>
                <a:off x="4610186" y="1192494"/>
                <a:ext cx="3907735" cy="4100945"/>
                <a:chOff x="4610186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153" name="Freeform 152"/>
                <p:cNvSpPr/>
                <p:nvPr/>
              </p:nvSpPr>
              <p:spPr>
                <a:xfrm flipH="1">
                  <a:off x="7062819" y="1192494"/>
                  <a:ext cx="1455102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4610186" y="1205344"/>
                  <a:ext cx="2202871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49" name="Straight Connector 148"/>
              <p:cNvCxnSpPr/>
              <p:nvPr/>
            </p:nvCxnSpPr>
            <p:spPr>
              <a:xfrm>
                <a:off x="6937659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>
                <a:off x="4705515" y="3172306"/>
                <a:ext cx="4105973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57" name="TextBox 156"/>
              <p:cNvSpPr txBox="1"/>
              <p:nvPr/>
            </p:nvSpPr>
            <p:spPr>
              <a:xfrm>
                <a:off x="354106" y="3924762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57" name="TextBox 1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06" y="3924762"/>
                <a:ext cx="44037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8" name="Group 157"/>
          <p:cNvGrpSpPr/>
          <p:nvPr/>
        </p:nvGrpSpPr>
        <p:grpSpPr>
          <a:xfrm>
            <a:off x="1930962" y="5061819"/>
            <a:ext cx="457200" cy="377273"/>
            <a:chOff x="1894010" y="4630016"/>
            <a:chExt cx="457200" cy="37727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9" name="TextBox 158"/>
                <p:cNvSpPr txBox="1"/>
                <p:nvPr/>
              </p:nvSpPr>
              <p:spPr>
                <a:xfrm>
                  <a:off x="1936990" y="4637957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>
            <p:sp>
              <p:nvSpPr>
                <p:cNvPr id="159" name="TextBox 1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6990" y="4637957"/>
                  <a:ext cx="370038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0" name="Straight Arrow Connector 159"/>
            <p:cNvCxnSpPr/>
            <p:nvPr/>
          </p:nvCxnSpPr>
          <p:spPr>
            <a:xfrm rot="5400000" flipV="1">
              <a:off x="2122610" y="4401416"/>
              <a:ext cx="0" cy="45720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triangle" w="med" len="sm"/>
              <a:tailEnd type="triangle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1" name="Group 160"/>
          <p:cNvGrpSpPr/>
          <p:nvPr/>
        </p:nvGrpSpPr>
        <p:grpSpPr>
          <a:xfrm>
            <a:off x="4740770" y="5285054"/>
            <a:ext cx="370038" cy="391589"/>
            <a:chOff x="4684550" y="4861919"/>
            <a:chExt cx="370038" cy="39158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2" name="TextBox 161"/>
                <p:cNvSpPr txBox="1"/>
                <p:nvPr/>
              </p:nvSpPr>
              <p:spPr>
                <a:xfrm>
                  <a:off x="4684550" y="4884176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>
            <p:sp>
              <p:nvSpPr>
                <p:cNvPr id="162" name="TextBox 1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84550" y="4884176"/>
                  <a:ext cx="370038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3" name="Straight Arrow Connector 162"/>
            <p:cNvCxnSpPr/>
            <p:nvPr/>
          </p:nvCxnSpPr>
          <p:spPr>
            <a:xfrm rot="5400000" flipV="1">
              <a:off x="4863364" y="4756763"/>
              <a:ext cx="0" cy="210312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stealth" w="med" len="sm"/>
              <a:tailEnd type="stealth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4" name="Group 163"/>
          <p:cNvGrpSpPr/>
          <p:nvPr/>
        </p:nvGrpSpPr>
        <p:grpSpPr>
          <a:xfrm>
            <a:off x="7471514" y="5544462"/>
            <a:ext cx="370038" cy="399138"/>
            <a:chOff x="7402292" y="5112659"/>
            <a:chExt cx="370038" cy="39913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5" name="TextBox 164"/>
                <p:cNvSpPr txBox="1"/>
                <p:nvPr/>
              </p:nvSpPr>
              <p:spPr>
                <a:xfrm>
                  <a:off x="7402292" y="5142465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>
            <p:sp>
              <p:nvSpPr>
                <p:cNvPr id="165" name="TextBox 1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02292" y="5142465"/>
                  <a:ext cx="370038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66" name="Straight Arrow Connector 165"/>
            <p:cNvCxnSpPr/>
            <p:nvPr/>
          </p:nvCxnSpPr>
          <p:spPr>
            <a:xfrm rot="5400000" flipV="1">
              <a:off x="7585734" y="5044079"/>
              <a:ext cx="0" cy="13716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stealth" w="lg" len="sm"/>
              <a:tailEnd type="stealth" w="lg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67" name="TextBox 166"/>
              <p:cNvSpPr txBox="1"/>
              <p:nvPr/>
            </p:nvSpPr>
            <p:spPr>
              <a:xfrm>
                <a:off x="3213057" y="3821668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057" y="3821668"/>
                <a:ext cx="440377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8" name="TextBox 167"/>
              <p:cNvSpPr txBox="1"/>
              <p:nvPr/>
            </p:nvSpPr>
            <p:spPr>
              <a:xfrm>
                <a:off x="5959690" y="3767768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68" name="TextBox 1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690" y="3767768"/>
                <a:ext cx="440377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838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repeatCount="2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37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25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25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25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8" grpId="0"/>
      <p:bldP spid="48" grpId="1"/>
      <p:bldP spid="157" grpId="0"/>
      <p:bldP spid="157" grpId="1"/>
      <p:bldP spid="167" grpId="0"/>
      <p:bldP spid="167" grpId="1"/>
      <p:bldP spid="168" grpId="0"/>
      <p:bldP spid="16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6015" y="1219200"/>
            <a:ext cx="4071843" cy="194893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4343400" y="2983468"/>
            <a:ext cx="4468090" cy="369332"/>
            <a:chOff x="4343400" y="3098449"/>
            <a:chExt cx="446809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351708" y="1080655"/>
            <a:ext cx="1209869" cy="5372897"/>
            <a:chOff x="6351708" y="1080655"/>
            <a:chExt cx="1209869" cy="5372897"/>
          </a:xfrm>
        </p:grpSpPr>
        <p:grpSp>
          <p:nvGrpSpPr>
            <p:cNvPr id="10" name="Group 9"/>
            <p:cNvGrpSpPr/>
            <p:nvPr/>
          </p:nvGrpSpPr>
          <p:grpSpPr>
            <a:xfrm>
              <a:off x="6351708" y="1185569"/>
              <a:ext cx="1209869" cy="5267983"/>
              <a:chOff x="6351708" y="1185569"/>
              <a:chExt cx="1209869" cy="5267983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719455" y="1185569"/>
                <a:ext cx="442279" cy="475803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888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351708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1708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843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>
              <a:off x="716280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70560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228600" y="735568"/>
            <a:ext cx="3321679" cy="1068460"/>
            <a:chOff x="228600" y="735568"/>
            <a:chExt cx="3321679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51" name="TextBox 50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648200" y="713509"/>
            <a:ext cx="4249658" cy="5403271"/>
            <a:chOff x="4741942" y="713509"/>
            <a:chExt cx="4249658" cy="5403271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741942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55" name="Straight Arrow Connector 54"/>
          <p:cNvCxnSpPr/>
          <p:nvPr/>
        </p:nvCxnSpPr>
        <p:spPr>
          <a:xfrm flipH="1" flipV="1">
            <a:off x="4800600" y="1104900"/>
            <a:ext cx="1" cy="48387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4602085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Freeform 37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4953000" y="4725679"/>
            <a:ext cx="3810001" cy="1030886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254000" dist="1270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5029200" y="4838568"/>
            <a:ext cx="843436" cy="721295"/>
            <a:chOff x="1721026" y="5320006"/>
            <a:chExt cx="843436" cy="721295"/>
          </a:xfrm>
        </p:grpSpPr>
        <p:sp>
          <p:nvSpPr>
            <p:cNvPr id="44" name="Octagon 43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5867401" y="4742544"/>
                <a:ext cx="2895600" cy="1037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Write down the analogous definition for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i="0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e>
                    </m:func>
                  </m:oMath>
                </a14:m>
                <a:endPara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1" y="4742544"/>
                <a:ext cx="2895600" cy="1037400"/>
              </a:xfrm>
              <a:prstGeom prst="rect">
                <a:avLst/>
              </a:prstGeom>
              <a:blipFill rotWithShape="1">
                <a:blip r:embed="rId8"/>
                <a:stretch>
                  <a:fillRect l="-1895" t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529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57" name="Rectangle 56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Arrow Connector 64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Freeform 65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83502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4127863" y="365760"/>
            <a:ext cx="5316583" cy="6648994"/>
          </a:xfrm>
          <a:custGeom>
            <a:avLst/>
            <a:gdLst>
              <a:gd name="connsiteX0" fmla="*/ 0 w 7445829"/>
              <a:gd name="connsiteY0" fmla="*/ 3017520 h 6648994"/>
              <a:gd name="connsiteX1" fmla="*/ 26126 w 7445829"/>
              <a:gd name="connsiteY1" fmla="*/ 5303520 h 6648994"/>
              <a:gd name="connsiteX2" fmla="*/ 1985554 w 7445829"/>
              <a:gd name="connsiteY2" fmla="*/ 5264331 h 6648994"/>
              <a:gd name="connsiteX3" fmla="*/ 2286000 w 7445829"/>
              <a:gd name="connsiteY3" fmla="*/ 2939143 h 6648994"/>
              <a:gd name="connsiteX4" fmla="*/ 4402183 w 7445829"/>
              <a:gd name="connsiteY4" fmla="*/ 2834640 h 6648994"/>
              <a:gd name="connsiteX5" fmla="*/ 4493623 w 7445829"/>
              <a:gd name="connsiteY5" fmla="*/ 6648994 h 6648994"/>
              <a:gd name="connsiteX6" fmla="*/ 4911634 w 7445829"/>
              <a:gd name="connsiteY6" fmla="*/ 6505303 h 6648994"/>
              <a:gd name="connsiteX7" fmla="*/ 7445829 w 7445829"/>
              <a:gd name="connsiteY7" fmla="*/ 4963886 h 6648994"/>
              <a:gd name="connsiteX8" fmla="*/ 7419703 w 7445829"/>
              <a:gd name="connsiteY8" fmla="*/ 0 h 6648994"/>
              <a:gd name="connsiteX9" fmla="*/ 2338252 w 7445829"/>
              <a:gd name="connsiteY9" fmla="*/ 65314 h 6648994"/>
              <a:gd name="connsiteX10" fmla="*/ 2129246 w 7445829"/>
              <a:gd name="connsiteY10" fmla="*/ 2717074 h 6648994"/>
              <a:gd name="connsiteX11" fmla="*/ 0 w 7445829"/>
              <a:gd name="connsiteY11" fmla="*/ 3017520 h 6648994"/>
              <a:gd name="connsiteX0" fmla="*/ 0 w 7445829"/>
              <a:gd name="connsiteY0" fmla="*/ 3017520 h 6648994"/>
              <a:gd name="connsiteX1" fmla="*/ 1985554 w 7445829"/>
              <a:gd name="connsiteY1" fmla="*/ 5264331 h 6648994"/>
              <a:gd name="connsiteX2" fmla="*/ 2286000 w 7445829"/>
              <a:gd name="connsiteY2" fmla="*/ 2939143 h 6648994"/>
              <a:gd name="connsiteX3" fmla="*/ 4402183 w 7445829"/>
              <a:gd name="connsiteY3" fmla="*/ 2834640 h 6648994"/>
              <a:gd name="connsiteX4" fmla="*/ 4493623 w 7445829"/>
              <a:gd name="connsiteY4" fmla="*/ 6648994 h 6648994"/>
              <a:gd name="connsiteX5" fmla="*/ 4911634 w 7445829"/>
              <a:gd name="connsiteY5" fmla="*/ 6505303 h 6648994"/>
              <a:gd name="connsiteX6" fmla="*/ 7445829 w 7445829"/>
              <a:gd name="connsiteY6" fmla="*/ 4963886 h 6648994"/>
              <a:gd name="connsiteX7" fmla="*/ 7419703 w 7445829"/>
              <a:gd name="connsiteY7" fmla="*/ 0 h 6648994"/>
              <a:gd name="connsiteX8" fmla="*/ 2338252 w 7445829"/>
              <a:gd name="connsiteY8" fmla="*/ 65314 h 6648994"/>
              <a:gd name="connsiteX9" fmla="*/ 2129246 w 7445829"/>
              <a:gd name="connsiteY9" fmla="*/ 2717074 h 6648994"/>
              <a:gd name="connsiteX10" fmla="*/ 0 w 7445829"/>
              <a:gd name="connsiteY10" fmla="*/ 3017520 h 6648994"/>
              <a:gd name="connsiteX0" fmla="*/ 143692 w 5460275"/>
              <a:gd name="connsiteY0" fmla="*/ 2717074 h 6648994"/>
              <a:gd name="connsiteX1" fmla="*/ 0 w 5460275"/>
              <a:gd name="connsiteY1" fmla="*/ 5264331 h 6648994"/>
              <a:gd name="connsiteX2" fmla="*/ 300446 w 5460275"/>
              <a:gd name="connsiteY2" fmla="*/ 2939143 h 6648994"/>
              <a:gd name="connsiteX3" fmla="*/ 2416629 w 5460275"/>
              <a:gd name="connsiteY3" fmla="*/ 2834640 h 6648994"/>
              <a:gd name="connsiteX4" fmla="*/ 2508069 w 5460275"/>
              <a:gd name="connsiteY4" fmla="*/ 6648994 h 6648994"/>
              <a:gd name="connsiteX5" fmla="*/ 2926080 w 5460275"/>
              <a:gd name="connsiteY5" fmla="*/ 6505303 h 6648994"/>
              <a:gd name="connsiteX6" fmla="*/ 5460275 w 5460275"/>
              <a:gd name="connsiteY6" fmla="*/ 4963886 h 6648994"/>
              <a:gd name="connsiteX7" fmla="*/ 5434149 w 5460275"/>
              <a:gd name="connsiteY7" fmla="*/ 0 h 6648994"/>
              <a:gd name="connsiteX8" fmla="*/ 352698 w 5460275"/>
              <a:gd name="connsiteY8" fmla="*/ 65314 h 6648994"/>
              <a:gd name="connsiteX9" fmla="*/ 143692 w 5460275"/>
              <a:gd name="connsiteY9" fmla="*/ 2717074 h 6648994"/>
              <a:gd name="connsiteX0" fmla="*/ 0 w 5316583"/>
              <a:gd name="connsiteY0" fmla="*/ 2717074 h 6648994"/>
              <a:gd name="connsiteX1" fmla="*/ 156754 w 5316583"/>
              <a:gd name="connsiteY1" fmla="*/ 2939143 h 6648994"/>
              <a:gd name="connsiteX2" fmla="*/ 2272937 w 5316583"/>
              <a:gd name="connsiteY2" fmla="*/ 2834640 h 6648994"/>
              <a:gd name="connsiteX3" fmla="*/ 2364377 w 5316583"/>
              <a:gd name="connsiteY3" fmla="*/ 6648994 h 6648994"/>
              <a:gd name="connsiteX4" fmla="*/ 2782388 w 5316583"/>
              <a:gd name="connsiteY4" fmla="*/ 6505303 h 6648994"/>
              <a:gd name="connsiteX5" fmla="*/ 5316583 w 5316583"/>
              <a:gd name="connsiteY5" fmla="*/ 4963886 h 6648994"/>
              <a:gd name="connsiteX6" fmla="*/ 5290457 w 5316583"/>
              <a:gd name="connsiteY6" fmla="*/ 0 h 6648994"/>
              <a:gd name="connsiteX7" fmla="*/ 209006 w 5316583"/>
              <a:gd name="connsiteY7" fmla="*/ 65314 h 6648994"/>
              <a:gd name="connsiteX8" fmla="*/ 0 w 5316583"/>
              <a:gd name="connsiteY8" fmla="*/ 2717074 h 6648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16583" h="6648994">
                <a:moveTo>
                  <a:pt x="0" y="2717074"/>
                </a:moveTo>
                <a:lnTo>
                  <a:pt x="156754" y="2939143"/>
                </a:lnTo>
                <a:lnTo>
                  <a:pt x="2272937" y="2834640"/>
                </a:lnTo>
                <a:lnTo>
                  <a:pt x="2364377" y="6648994"/>
                </a:lnTo>
                <a:lnTo>
                  <a:pt x="2782388" y="6505303"/>
                </a:lnTo>
                <a:lnTo>
                  <a:pt x="5316583" y="4963886"/>
                </a:lnTo>
                <a:lnTo>
                  <a:pt x="5290457" y="0"/>
                </a:lnTo>
                <a:lnTo>
                  <a:pt x="209006" y="65314"/>
                </a:lnTo>
                <a:lnTo>
                  <a:pt x="0" y="2717074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32294" y="762000"/>
            <a:ext cx="2095569" cy="5638800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1306" y="1508489"/>
            <a:ext cx="1930988" cy="930737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339090" y="3206752"/>
            <a:ext cx="2061709" cy="3194048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5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7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21" name="Straight Arrow Connector 20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Definition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limit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a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function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→+∞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4800600" y="5747448"/>
            <a:ext cx="4097258" cy="369332"/>
            <a:chOff x="4800600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00600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613806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28600" y="735568"/>
            <a:ext cx="3177088" cy="1068460"/>
            <a:chOff x="228600" y="735568"/>
            <a:chExt cx="3177088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28600" y="3669268"/>
            <a:ext cx="3119572" cy="902732"/>
            <a:chOff x="228600" y="3669268"/>
            <a:chExt cx="3119572" cy="902732"/>
          </a:xfrm>
        </p:grpSpPr>
        <p:sp>
          <p:nvSpPr>
            <p:cNvPr id="22" name="TextBox 21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below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6"/>
                <a:stretch>
                  <a:fillRect l="-1486" t="-3046" r="-148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arbitrarily close to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 flipH="1">
            <a:off x="4503108" y="1627057"/>
            <a:ext cx="4212155" cy="3430975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7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5" grpId="0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88024" y="1032165"/>
            <a:ext cx="4427240" cy="2743200"/>
            <a:chOff x="4288024" y="1032165"/>
            <a:chExt cx="4427240" cy="2743200"/>
          </a:xfrm>
        </p:grpSpPr>
        <p:grpSp>
          <p:nvGrpSpPr>
            <p:cNvPr id="30" name="Group 29"/>
            <p:cNvGrpSpPr/>
            <p:nvPr/>
          </p:nvGrpSpPr>
          <p:grpSpPr>
            <a:xfrm>
              <a:off x="4288024" y="1032165"/>
              <a:ext cx="4427240" cy="2743200"/>
              <a:chOff x="4288024" y="1826613"/>
              <a:chExt cx="4427240" cy="27432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800601" y="2019489"/>
                <a:ext cx="3914663" cy="2373135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288024" y="1826613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1826613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327223" y="4200481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27223" y="4200481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688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2" name="Straight Connector 31"/>
            <p:cNvCxnSpPr/>
            <p:nvPr/>
          </p:nvCxnSpPr>
          <p:spPr>
            <a:xfrm>
              <a:off x="4710545" y="1218408"/>
              <a:ext cx="4004718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4728657" y="3595255"/>
              <a:ext cx="3963158" cy="2921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63" name="Group 62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64" name="Straight Arrow Connector 63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6772787" y="1077332"/>
            <a:ext cx="1942476" cy="4866269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6621266" y="1077332"/>
            <a:ext cx="288862" cy="5349594"/>
            <a:chOff x="6790621" y="1077332"/>
            <a:chExt cx="288862" cy="534959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5759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Definition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limit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a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function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→+∞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509490" y="2265220"/>
            <a:ext cx="4195598" cy="369332"/>
            <a:chOff x="4509490" y="3098449"/>
            <a:chExt cx="4195598" cy="369332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4727448" y="3288056"/>
              <a:ext cx="3977640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9" name="Freeform 38"/>
          <p:cNvSpPr/>
          <p:nvPr/>
        </p:nvSpPr>
        <p:spPr>
          <a:xfrm flipH="1">
            <a:off x="4503108" y="1627057"/>
            <a:ext cx="4212155" cy="3430975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228600" y="735568"/>
            <a:ext cx="3177088" cy="1068460"/>
            <a:chOff x="228600" y="735568"/>
            <a:chExt cx="3177088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Box 46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28600" y="3669268"/>
            <a:ext cx="3119572" cy="902732"/>
            <a:chOff x="228600" y="3669268"/>
            <a:chExt cx="3119572" cy="902732"/>
          </a:xfrm>
        </p:grpSpPr>
        <p:sp>
          <p:nvSpPr>
            <p:cNvPr id="49" name="TextBox 48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below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1486" t="-3046" r="-148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arbitrarily close to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4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88024" y="1722703"/>
            <a:ext cx="4427240" cy="1424464"/>
            <a:chOff x="4288024" y="1722703"/>
            <a:chExt cx="4427240" cy="1424464"/>
          </a:xfrm>
        </p:grpSpPr>
        <p:grpSp>
          <p:nvGrpSpPr>
            <p:cNvPr id="30" name="Group 29"/>
            <p:cNvGrpSpPr/>
            <p:nvPr/>
          </p:nvGrpSpPr>
          <p:grpSpPr>
            <a:xfrm>
              <a:off x="4288024" y="1722703"/>
              <a:ext cx="4427240" cy="1424464"/>
              <a:chOff x="4288024" y="2517151"/>
              <a:chExt cx="4427240" cy="1424464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800601" y="2720230"/>
                <a:ext cx="3914663" cy="1046018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288024" y="2517151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517151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294556" y="3572283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94556" y="3572283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390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3" name="Straight Connector 32"/>
            <p:cNvCxnSpPr/>
            <p:nvPr/>
          </p:nvCxnSpPr>
          <p:spPr>
            <a:xfrm>
              <a:off x="4733226" y="1918855"/>
              <a:ext cx="3982037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722972" y="2971800"/>
              <a:ext cx="3949303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44" name="Group 43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7432965" y="1077332"/>
            <a:ext cx="1282298" cy="4866269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7281673" y="1077332"/>
            <a:ext cx="288862" cy="5349594"/>
            <a:chOff x="6790621" y="1077332"/>
            <a:chExt cx="288862" cy="534959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57594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Definition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limit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a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function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→+∞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509490" y="2265220"/>
            <a:ext cx="4195598" cy="369332"/>
            <a:chOff x="4509490" y="3098449"/>
            <a:chExt cx="4195598" cy="369332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4727448" y="3288056"/>
              <a:ext cx="3977640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9" name="Freeform 38"/>
          <p:cNvSpPr/>
          <p:nvPr/>
        </p:nvSpPr>
        <p:spPr>
          <a:xfrm flipH="1">
            <a:off x="4503108" y="1627057"/>
            <a:ext cx="4212155" cy="3430975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28600" y="735568"/>
            <a:ext cx="3177088" cy="1068460"/>
            <a:chOff x="228600" y="735568"/>
            <a:chExt cx="3177088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177088" cy="813428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TextBox 51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28600" y="3669268"/>
            <a:ext cx="3119572" cy="902732"/>
            <a:chOff x="228600" y="3669268"/>
            <a:chExt cx="3119572" cy="902732"/>
          </a:xfrm>
        </p:grpSpPr>
        <p:sp>
          <p:nvSpPr>
            <p:cNvPr id="54" name="TextBox 53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below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1486" t="-3046" r="-148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arbitrarily close to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69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72392" y="2065216"/>
            <a:ext cx="4442872" cy="738664"/>
            <a:chOff x="4272392" y="2069068"/>
            <a:chExt cx="4442872" cy="738664"/>
          </a:xfrm>
        </p:grpSpPr>
        <p:grpSp>
          <p:nvGrpSpPr>
            <p:cNvPr id="30" name="Group 29"/>
            <p:cNvGrpSpPr/>
            <p:nvPr/>
          </p:nvGrpSpPr>
          <p:grpSpPr>
            <a:xfrm>
              <a:off x="4272392" y="2069068"/>
              <a:ext cx="4442872" cy="738664"/>
              <a:chOff x="4272392" y="2863516"/>
              <a:chExt cx="4442872" cy="738664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806462" y="3071392"/>
                <a:ext cx="3908802" cy="377396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272392" y="2863516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72392" y="2863516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0714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282832" y="3232848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2832" y="3232848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84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3" name="Straight Connector 32"/>
            <p:cNvCxnSpPr/>
            <p:nvPr/>
          </p:nvCxnSpPr>
          <p:spPr>
            <a:xfrm flipV="1">
              <a:off x="4738255" y="2265220"/>
              <a:ext cx="3977008" cy="6925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4744643" y="2653145"/>
              <a:ext cx="3970621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44" name="Group 43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8001000" y="1077332"/>
            <a:ext cx="714262" cy="4866269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7853108" y="1077332"/>
            <a:ext cx="288862" cy="5323468"/>
            <a:chOff x="6790621" y="1077332"/>
            <a:chExt cx="288862" cy="5323468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314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Definition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limit </a:t>
                </a:r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a </a:t>
                </a:r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function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  <a:cs typeface="Tahoma" pitchFamily="34" charset="0"/>
                      </a:rPr>
                      <m:t>→+∞</m:t>
                    </m:r>
                  </m:oMath>
                </a14:m>
                <a:endParaRPr lang="en-US" sz="24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4509490" y="2265220"/>
            <a:ext cx="4195598" cy="369332"/>
            <a:chOff x="4509490" y="3098449"/>
            <a:chExt cx="4195598" cy="369332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4727448" y="3288056"/>
              <a:ext cx="3977640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9" name="Freeform 38"/>
          <p:cNvSpPr/>
          <p:nvPr/>
        </p:nvSpPr>
        <p:spPr>
          <a:xfrm flipH="1">
            <a:off x="4503108" y="1627441"/>
            <a:ext cx="4212155" cy="3430975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28600" y="990600"/>
                <a:ext cx="3177088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+∞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3177088" cy="8134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228600" y="3669268"/>
            <a:ext cx="3119572" cy="902732"/>
            <a:chOff x="228600" y="3669268"/>
            <a:chExt cx="3119572" cy="902732"/>
          </a:xfrm>
        </p:grpSpPr>
        <p:sp>
          <p:nvSpPr>
            <p:cNvPr id="54" name="TextBox 53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925669"/>
                  <a:ext cx="3119572" cy="64633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below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1486" t="-3046" r="-1486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arbitrarily close to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381000" y="2120153"/>
            <a:ext cx="2895600" cy="3373047"/>
            <a:chOff x="381000" y="1739153"/>
            <a:chExt cx="2895600" cy="3373047"/>
          </a:xfrm>
        </p:grpSpPr>
        <p:sp>
          <p:nvSpPr>
            <p:cNvPr id="59" name="Rectangle 58"/>
            <p:cNvSpPr/>
            <p:nvPr/>
          </p:nvSpPr>
          <p:spPr>
            <a:xfrm>
              <a:off x="381000" y="17391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624521" y="1924925"/>
              <a:ext cx="2370017" cy="2835501"/>
              <a:chOff x="4503108" y="1077332"/>
              <a:chExt cx="4212157" cy="503944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4710545" y="1218408"/>
                <a:ext cx="4004720" cy="2379768"/>
                <a:chOff x="4710545" y="1218408"/>
                <a:chExt cx="4004720" cy="2379768"/>
              </a:xfrm>
            </p:grpSpPr>
            <p:sp>
              <p:nvSpPr>
                <p:cNvPr id="74" name="Rectangle 73"/>
                <p:cNvSpPr/>
                <p:nvPr/>
              </p:nvSpPr>
              <p:spPr>
                <a:xfrm>
                  <a:off x="4826016" y="1225041"/>
                  <a:ext cx="3889248" cy="2373135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4710545" y="1218408"/>
                  <a:ext cx="4004718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4752105" y="3595254"/>
                  <a:ext cx="3963160" cy="2922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/>
              <p:cNvGrpSpPr/>
              <p:nvPr/>
            </p:nvGrpSpPr>
            <p:grpSpPr>
              <a:xfrm>
                <a:off x="4800600" y="1104900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72" name="Straight Arrow Connector 71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Arrow Connector 72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8" name="Rectangle 67"/>
              <p:cNvSpPr/>
              <p:nvPr/>
            </p:nvSpPr>
            <p:spPr>
              <a:xfrm>
                <a:off x="6772787" y="1077334"/>
                <a:ext cx="1942476" cy="4866269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6768304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4705516" y="2454827"/>
                <a:ext cx="3981580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Freeform 70"/>
              <p:cNvSpPr/>
              <p:nvPr/>
            </p:nvSpPr>
            <p:spPr>
              <a:xfrm flipH="1">
                <a:off x="4503108" y="1626641"/>
                <a:ext cx="4212155" cy="3430975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57604" h="3430975">
                    <a:moveTo>
                      <a:pt x="0" y="825409"/>
                    </a:moveTo>
                    <a:cubicBezTo>
                      <a:pt x="2350011" y="857569"/>
                      <a:pt x="2945253" y="2262970"/>
                      <a:pt x="3767701" y="2196005"/>
                    </a:cubicBezTo>
                    <a:cubicBezTo>
                      <a:pt x="4404907" y="2129041"/>
                      <a:pt x="4581456" y="-151505"/>
                      <a:pt x="4996440" y="7989"/>
                    </a:cubicBezTo>
                    <a:cubicBezTo>
                      <a:pt x="5411424" y="167483"/>
                      <a:pt x="5333306" y="4561517"/>
                      <a:pt x="6257604" y="315297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3200400" y="2389094"/>
            <a:ext cx="2895600" cy="3373047"/>
            <a:chOff x="3200400" y="2008094"/>
            <a:chExt cx="2895600" cy="3373047"/>
          </a:xfrm>
        </p:grpSpPr>
        <p:sp>
          <p:nvSpPr>
            <p:cNvPr id="78" name="Rectangle 77"/>
            <p:cNvSpPr/>
            <p:nvPr/>
          </p:nvSpPr>
          <p:spPr>
            <a:xfrm>
              <a:off x="3200400" y="2008094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458535" y="2185185"/>
              <a:ext cx="2370018" cy="2835503"/>
              <a:chOff x="4655508" y="1229732"/>
              <a:chExt cx="4212157" cy="5039448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4885626" y="2071255"/>
                <a:ext cx="3982038" cy="1052945"/>
                <a:chOff x="4733226" y="1918855"/>
                <a:chExt cx="3982038" cy="1052945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4826016" y="1925782"/>
                  <a:ext cx="3889248" cy="1046018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4733226" y="1918855"/>
                  <a:ext cx="3982038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765960" y="2971800"/>
                  <a:ext cx="3949303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Group 80"/>
              <p:cNvGrpSpPr/>
              <p:nvPr/>
            </p:nvGrpSpPr>
            <p:grpSpPr>
              <a:xfrm>
                <a:off x="4953000" y="1257300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86" name="Straight Arrow Connector 85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2" name="Rectangle 81"/>
              <p:cNvSpPr/>
              <p:nvPr/>
            </p:nvSpPr>
            <p:spPr>
              <a:xfrm>
                <a:off x="7585366" y="1229734"/>
                <a:ext cx="1282299" cy="4866269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3" name="Straight Connector 82"/>
              <p:cNvCxnSpPr/>
              <p:nvPr/>
            </p:nvCxnSpPr>
            <p:spPr>
              <a:xfrm>
                <a:off x="7581111" y="12297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4857916" y="2607226"/>
                <a:ext cx="3981578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Freeform 84"/>
              <p:cNvSpPr/>
              <p:nvPr/>
            </p:nvSpPr>
            <p:spPr>
              <a:xfrm flipH="1">
                <a:off x="4655508" y="1779041"/>
                <a:ext cx="4212155" cy="343097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57604" h="3430975">
                    <a:moveTo>
                      <a:pt x="0" y="825409"/>
                    </a:moveTo>
                    <a:cubicBezTo>
                      <a:pt x="2350011" y="857569"/>
                      <a:pt x="2945253" y="2262970"/>
                      <a:pt x="3767701" y="2196005"/>
                    </a:cubicBezTo>
                    <a:cubicBezTo>
                      <a:pt x="4404907" y="2129041"/>
                      <a:pt x="4581456" y="-151505"/>
                      <a:pt x="4996440" y="7989"/>
                    </a:cubicBezTo>
                    <a:cubicBezTo>
                      <a:pt x="5411424" y="167483"/>
                      <a:pt x="5333306" y="4561517"/>
                      <a:pt x="6257604" y="315297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5943600" y="2590800"/>
            <a:ext cx="2895600" cy="3373047"/>
            <a:chOff x="5943600" y="2209800"/>
            <a:chExt cx="2895600" cy="3373047"/>
          </a:xfrm>
        </p:grpSpPr>
        <p:sp>
          <p:nvSpPr>
            <p:cNvPr id="92" name="Rectangle 91"/>
            <p:cNvSpPr/>
            <p:nvPr/>
          </p:nvSpPr>
          <p:spPr>
            <a:xfrm>
              <a:off x="5943600" y="2209800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6172620" y="2402371"/>
              <a:ext cx="2370016" cy="2835503"/>
              <a:chOff x="4503108" y="1077332"/>
              <a:chExt cx="4212156" cy="5039448"/>
            </a:xfrm>
          </p:grpSpPr>
          <p:grpSp>
            <p:nvGrpSpPr>
              <p:cNvPr id="94" name="Group 93"/>
              <p:cNvGrpSpPr/>
              <p:nvPr/>
            </p:nvGrpSpPr>
            <p:grpSpPr>
              <a:xfrm>
                <a:off x="4735276" y="2259495"/>
                <a:ext cx="3979988" cy="406298"/>
                <a:chOff x="4735276" y="2259495"/>
                <a:chExt cx="3979988" cy="406298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4738255" y="2259497"/>
                  <a:ext cx="3977008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Rectangle 101"/>
                <p:cNvSpPr/>
                <p:nvPr/>
              </p:nvSpPr>
              <p:spPr>
                <a:xfrm>
                  <a:off x="4826016" y="2259495"/>
                  <a:ext cx="3889248" cy="406296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4735276" y="2665793"/>
                  <a:ext cx="3979986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4800600" y="1104900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101" name="Straight Arrow Connector 100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Arrow Connector 99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6" name="Rectangle 95"/>
              <p:cNvSpPr/>
              <p:nvPr/>
            </p:nvSpPr>
            <p:spPr>
              <a:xfrm>
                <a:off x="7888057" y="1077334"/>
                <a:ext cx="827205" cy="4866269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7" name="Straight Connector 96"/>
              <p:cNvCxnSpPr/>
              <p:nvPr/>
            </p:nvCxnSpPr>
            <p:spPr>
              <a:xfrm>
                <a:off x="7888057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705516" y="2454826"/>
                <a:ext cx="3981579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Freeform 98"/>
              <p:cNvSpPr/>
              <p:nvPr/>
            </p:nvSpPr>
            <p:spPr>
              <a:xfrm flipH="1">
                <a:off x="4503108" y="1626641"/>
                <a:ext cx="4212154" cy="343097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57604" h="3430975">
                    <a:moveTo>
                      <a:pt x="0" y="825409"/>
                    </a:moveTo>
                    <a:cubicBezTo>
                      <a:pt x="2350011" y="857569"/>
                      <a:pt x="2945253" y="2262970"/>
                      <a:pt x="3767701" y="2196005"/>
                    </a:cubicBezTo>
                    <a:cubicBezTo>
                      <a:pt x="4404907" y="2129041"/>
                      <a:pt x="4581456" y="-151505"/>
                      <a:pt x="4996440" y="7989"/>
                    </a:cubicBezTo>
                    <a:cubicBezTo>
                      <a:pt x="5411424" y="167483"/>
                      <a:pt x="5333306" y="4561517"/>
                      <a:pt x="6257604" y="3152972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5" name="Group 104"/>
          <p:cNvGrpSpPr/>
          <p:nvPr/>
        </p:nvGrpSpPr>
        <p:grpSpPr>
          <a:xfrm>
            <a:off x="513325" y="2360459"/>
            <a:ext cx="352276" cy="731186"/>
            <a:chOff x="411476" y="2389861"/>
            <a:chExt cx="352276" cy="7311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TextBox 105"/>
                <p:cNvSpPr txBox="1"/>
                <p:nvPr/>
              </p:nvSpPr>
              <p:spPr>
                <a:xfrm>
                  <a:off x="411476" y="2533047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6" name="TextBox 10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76" y="2533047"/>
                  <a:ext cx="35227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7" name="Straight Arrow Connector 106"/>
            <p:cNvCxnSpPr/>
            <p:nvPr/>
          </p:nvCxnSpPr>
          <p:spPr>
            <a:xfrm flipH="1" flipV="1">
              <a:off x="688454" y="2389861"/>
              <a:ext cx="1009" cy="731186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triangle"/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Group 107"/>
          <p:cNvGrpSpPr/>
          <p:nvPr/>
        </p:nvGrpSpPr>
        <p:grpSpPr>
          <a:xfrm>
            <a:off x="3315913" y="2973331"/>
            <a:ext cx="352276" cy="381347"/>
            <a:chOff x="3237177" y="3010123"/>
            <a:chExt cx="352276" cy="3813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/>
                <p:cNvSpPr txBox="1"/>
                <p:nvPr/>
              </p:nvSpPr>
              <p:spPr>
                <a:xfrm>
                  <a:off x="3237177" y="3010123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9" name="TextBox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7177" y="3010123"/>
                  <a:ext cx="352276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0" name="Straight Arrow Connector 109"/>
            <p:cNvCxnSpPr/>
            <p:nvPr/>
          </p:nvCxnSpPr>
          <p:spPr>
            <a:xfrm flipH="1" flipV="1">
              <a:off x="3546207" y="3043862"/>
              <a:ext cx="230" cy="347608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triangle"/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6018192" y="3291972"/>
            <a:ext cx="352276" cy="369332"/>
            <a:chOff x="5961944" y="3339911"/>
            <a:chExt cx="35227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5961944" y="3339911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1944" y="3339911"/>
                  <a:ext cx="35227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Straight Arrow Connector 112"/>
            <p:cNvCxnSpPr/>
            <p:nvPr/>
          </p:nvCxnSpPr>
          <p:spPr>
            <a:xfrm flipV="1">
              <a:off x="6278991" y="3482818"/>
              <a:ext cx="247" cy="13600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stealth" w="med" len="sm"/>
              <a:tailEnd type="stealth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TextBox 114"/>
              <p:cNvSpPr txBox="1"/>
              <p:nvPr/>
            </p:nvSpPr>
            <p:spPr>
              <a:xfrm>
                <a:off x="1716741" y="5101804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741" y="5101804"/>
                <a:ext cx="370038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TextBox 117"/>
              <p:cNvSpPr txBox="1"/>
              <p:nvPr/>
            </p:nvSpPr>
            <p:spPr>
              <a:xfrm>
                <a:off x="4918864" y="5357136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18" name="TextBox 1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864" y="5357136"/>
                <a:ext cx="370038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1" name="TextBox 120"/>
              <p:cNvSpPr txBox="1"/>
              <p:nvPr/>
            </p:nvSpPr>
            <p:spPr>
              <a:xfrm>
                <a:off x="7886700" y="5562082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21" name="TextBox 1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6700" y="5562082"/>
                <a:ext cx="370038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3576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repeatCount="2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6" presetClass="entr" presetSubtype="4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2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4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4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8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1" grpId="0"/>
      <p:bldP spid="51" grpId="1"/>
      <p:bldP spid="115" grpId="0"/>
      <p:bldP spid="115" grpId="1"/>
      <p:bldP spid="118" grpId="0"/>
      <p:bldP spid="118" grpId="1"/>
      <p:bldP spid="121" grpId="0"/>
      <p:bldP spid="121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83502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374674" y="404949"/>
            <a:ext cx="3187337" cy="6531428"/>
          </a:xfrm>
          <a:custGeom>
            <a:avLst/>
            <a:gdLst>
              <a:gd name="connsiteX0" fmla="*/ 65315 w 3187337"/>
              <a:gd name="connsiteY0" fmla="*/ 0 h 6531428"/>
              <a:gd name="connsiteX1" fmla="*/ 0 w 3187337"/>
              <a:gd name="connsiteY1" fmla="*/ 6518365 h 6531428"/>
              <a:gd name="connsiteX2" fmla="*/ 496389 w 3187337"/>
              <a:gd name="connsiteY2" fmla="*/ 6531428 h 6531428"/>
              <a:gd name="connsiteX3" fmla="*/ 2926080 w 3187337"/>
              <a:gd name="connsiteY3" fmla="*/ 5159828 h 6531428"/>
              <a:gd name="connsiteX4" fmla="*/ 3187337 w 3187337"/>
              <a:gd name="connsiteY4" fmla="*/ 78377 h 6531428"/>
              <a:gd name="connsiteX5" fmla="*/ 65315 w 3187337"/>
              <a:gd name="connsiteY5" fmla="*/ 0 h 653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87337" h="6531428">
                <a:moveTo>
                  <a:pt x="65315" y="0"/>
                </a:moveTo>
                <a:lnTo>
                  <a:pt x="0" y="6518365"/>
                </a:lnTo>
                <a:lnTo>
                  <a:pt x="496389" y="6531428"/>
                </a:lnTo>
                <a:lnTo>
                  <a:pt x="2926080" y="5159828"/>
                </a:lnTo>
                <a:lnTo>
                  <a:pt x="3187337" y="78377"/>
                </a:lnTo>
                <a:lnTo>
                  <a:pt x="65315" y="0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7200" y="404949"/>
            <a:ext cx="2133600" cy="2738786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55" name="Rectangle 54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Freeform 59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750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83502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2209442" y="886499"/>
            <a:ext cx="1671614" cy="830817"/>
          </a:xfrm>
          <a:prstGeom prst="rect">
            <a:avLst/>
          </a:prstGeom>
          <a:gradFill>
            <a:gsLst>
              <a:gs pos="100000">
                <a:schemeClr val="accent6">
                  <a:alpha val="30000"/>
                </a:schemeClr>
              </a:gs>
              <a:gs pos="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986756" y="872693"/>
            <a:ext cx="181569" cy="1953316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2209442" y="839576"/>
            <a:ext cx="1539777" cy="1986432"/>
            <a:chOff x="4919757" y="1104900"/>
            <a:chExt cx="3750704" cy="4838700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flipH="1" flipV="1">
              <a:off x="4919757" y="1104900"/>
              <a:ext cx="34075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Freeform 87"/>
          <p:cNvSpPr/>
          <p:nvPr/>
        </p:nvSpPr>
        <p:spPr>
          <a:xfrm>
            <a:off x="2133600" y="880811"/>
            <a:ext cx="904345" cy="137153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4143275"/>
              <a:gd name="connsiteX1" fmla="*/ 900544 w 2202872"/>
              <a:gd name="connsiteY1" fmla="*/ 4142507 h 4143275"/>
              <a:gd name="connsiteX2" fmla="*/ 2202872 w 2202872"/>
              <a:gd name="connsiteY2" fmla="*/ 0 h 4143275"/>
              <a:gd name="connsiteX0" fmla="*/ 0 w 2202872"/>
              <a:gd name="connsiteY0" fmla="*/ 2673927 h 3340874"/>
              <a:gd name="connsiteX1" fmla="*/ 831271 w 2202872"/>
              <a:gd name="connsiteY1" fmla="*/ 3338943 h 3340874"/>
              <a:gd name="connsiteX2" fmla="*/ 2202872 w 2202872"/>
              <a:gd name="connsiteY2" fmla="*/ 0 h 3340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2872" h="3340874">
                <a:moveTo>
                  <a:pt x="0" y="2673927"/>
                </a:moveTo>
                <a:cubicBezTo>
                  <a:pt x="381000" y="2873086"/>
                  <a:pt x="533398" y="3375889"/>
                  <a:pt x="831271" y="3338943"/>
                </a:cubicBezTo>
                <a:cubicBezTo>
                  <a:pt x="1129144" y="3301997"/>
                  <a:pt x="2163617" y="2045854"/>
                  <a:pt x="2202872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 flipH="1">
            <a:off x="3111905" y="875536"/>
            <a:ext cx="597363" cy="1683562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1707" h="4100945">
                <a:moveTo>
                  <a:pt x="0" y="4100945"/>
                </a:moveTo>
                <a:cubicBezTo>
                  <a:pt x="72264" y="3385704"/>
                  <a:pt x="375601" y="1791853"/>
                  <a:pt x="1024037" y="2660071"/>
                </a:cubicBezTo>
                <a:cubicBezTo>
                  <a:pt x="1672473" y="3528289"/>
                  <a:pt x="2122452" y="2045854"/>
                  <a:pt x="2161707" y="0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30630" y="404949"/>
            <a:ext cx="9457508" cy="6779623"/>
          </a:xfrm>
          <a:custGeom>
            <a:avLst/>
            <a:gdLst>
              <a:gd name="connsiteX0" fmla="*/ 0 w 6361611"/>
              <a:gd name="connsiteY0" fmla="*/ 0 h 5826035"/>
              <a:gd name="connsiteX1" fmla="*/ 52251 w 6361611"/>
              <a:gd name="connsiteY1" fmla="*/ 2547258 h 5826035"/>
              <a:gd name="connsiteX2" fmla="*/ 3984171 w 6361611"/>
              <a:gd name="connsiteY2" fmla="*/ 2651760 h 5826035"/>
              <a:gd name="connsiteX3" fmla="*/ 4127862 w 6361611"/>
              <a:gd name="connsiteY3" fmla="*/ 5826035 h 5826035"/>
              <a:gd name="connsiteX4" fmla="*/ 6361611 w 6361611"/>
              <a:gd name="connsiteY4" fmla="*/ 5786846 h 5826035"/>
              <a:gd name="connsiteX5" fmla="*/ 6309360 w 6361611"/>
              <a:gd name="connsiteY5" fmla="*/ 13063 h 5826035"/>
              <a:gd name="connsiteX6" fmla="*/ 0 w 6361611"/>
              <a:gd name="connsiteY6" fmla="*/ 0 h 5826035"/>
              <a:gd name="connsiteX0" fmla="*/ 0 w 9457508"/>
              <a:gd name="connsiteY0" fmla="*/ 287382 h 6113417"/>
              <a:gd name="connsiteX1" fmla="*/ 52251 w 9457508"/>
              <a:gd name="connsiteY1" fmla="*/ 2834640 h 6113417"/>
              <a:gd name="connsiteX2" fmla="*/ 3984171 w 9457508"/>
              <a:gd name="connsiteY2" fmla="*/ 2939142 h 6113417"/>
              <a:gd name="connsiteX3" fmla="*/ 4127862 w 9457508"/>
              <a:gd name="connsiteY3" fmla="*/ 6113417 h 6113417"/>
              <a:gd name="connsiteX4" fmla="*/ 6361611 w 9457508"/>
              <a:gd name="connsiteY4" fmla="*/ 6074228 h 6113417"/>
              <a:gd name="connsiteX5" fmla="*/ 9457508 w 9457508"/>
              <a:gd name="connsiteY5" fmla="*/ 0 h 6113417"/>
              <a:gd name="connsiteX6" fmla="*/ 0 w 9457508"/>
              <a:gd name="connsiteY6" fmla="*/ 287382 h 6113417"/>
              <a:gd name="connsiteX0" fmla="*/ 0 w 9457508"/>
              <a:gd name="connsiteY0" fmla="*/ 287382 h 6779623"/>
              <a:gd name="connsiteX1" fmla="*/ 52251 w 9457508"/>
              <a:gd name="connsiteY1" fmla="*/ 2834640 h 6779623"/>
              <a:gd name="connsiteX2" fmla="*/ 3984171 w 9457508"/>
              <a:gd name="connsiteY2" fmla="*/ 2939142 h 6779623"/>
              <a:gd name="connsiteX3" fmla="*/ 4127862 w 9457508"/>
              <a:gd name="connsiteY3" fmla="*/ 6113417 h 6779623"/>
              <a:gd name="connsiteX4" fmla="*/ 6688183 w 9457508"/>
              <a:gd name="connsiteY4" fmla="*/ 6779623 h 6779623"/>
              <a:gd name="connsiteX5" fmla="*/ 9457508 w 9457508"/>
              <a:gd name="connsiteY5" fmla="*/ 0 h 6779623"/>
              <a:gd name="connsiteX6" fmla="*/ 0 w 9457508"/>
              <a:gd name="connsiteY6" fmla="*/ 287382 h 6779623"/>
              <a:gd name="connsiteX0" fmla="*/ 0 w 9457508"/>
              <a:gd name="connsiteY0" fmla="*/ 287382 h 6779623"/>
              <a:gd name="connsiteX1" fmla="*/ 52251 w 9457508"/>
              <a:gd name="connsiteY1" fmla="*/ 2834640 h 6779623"/>
              <a:gd name="connsiteX2" fmla="*/ 3984171 w 9457508"/>
              <a:gd name="connsiteY2" fmla="*/ 2939142 h 6779623"/>
              <a:gd name="connsiteX3" fmla="*/ 4127862 w 9457508"/>
              <a:gd name="connsiteY3" fmla="*/ 6113417 h 6779623"/>
              <a:gd name="connsiteX4" fmla="*/ 6688183 w 9457508"/>
              <a:gd name="connsiteY4" fmla="*/ 6779623 h 6779623"/>
              <a:gd name="connsiteX5" fmla="*/ 9091747 w 9457508"/>
              <a:gd name="connsiteY5" fmla="*/ 4846320 h 6779623"/>
              <a:gd name="connsiteX6" fmla="*/ 9457508 w 9457508"/>
              <a:gd name="connsiteY6" fmla="*/ 0 h 6779623"/>
              <a:gd name="connsiteX7" fmla="*/ 0 w 9457508"/>
              <a:gd name="connsiteY7" fmla="*/ 287382 h 6779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57508" h="6779623">
                <a:moveTo>
                  <a:pt x="0" y="287382"/>
                </a:moveTo>
                <a:lnTo>
                  <a:pt x="52251" y="2834640"/>
                </a:lnTo>
                <a:lnTo>
                  <a:pt x="3984171" y="2939142"/>
                </a:lnTo>
                <a:lnTo>
                  <a:pt x="4127862" y="6113417"/>
                </a:lnTo>
                <a:lnTo>
                  <a:pt x="6688183" y="6779623"/>
                </a:lnTo>
                <a:cubicBezTo>
                  <a:pt x="7071360" y="5843451"/>
                  <a:pt x="8708570" y="5782492"/>
                  <a:pt x="9091747" y="4846320"/>
                </a:cubicBezTo>
                <a:lnTo>
                  <a:pt x="9457508" y="0"/>
                </a:lnTo>
                <a:lnTo>
                  <a:pt x="0" y="287382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461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repeatCount="400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3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3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3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7" grpId="1" animBg="1"/>
      <p:bldP spid="69" grpId="0" animBg="1"/>
      <p:bldP spid="88" grpId="0" animBg="1"/>
      <p:bldP spid="88" grpId="1" animBg="1"/>
      <p:bldP spid="89" grpId="0" animBg="1"/>
      <p:bldP spid="89" grpId="1" animBg="1"/>
      <p:bldP spid="103" grpId="0" animBg="1"/>
      <p:bldP spid="103" grpId="1" animBg="1"/>
      <p:bldP spid="17" grpId="0"/>
      <p:bldP spid="134" grpId="0"/>
      <p:bldP spid="91" grpId="0" animBg="1"/>
      <p:bldP spid="91" grpId="1" animBg="1"/>
      <p:bldP spid="105" grpId="0" animBg="1"/>
      <p:bldP spid="106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21" name="Straight Arrow Connector 20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limits at infinity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4800600" y="5747448"/>
            <a:ext cx="4097258" cy="369332"/>
            <a:chOff x="4800600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00600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613806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28600" y="735568"/>
            <a:ext cx="3659720" cy="1068460"/>
            <a:chOff x="228600" y="735568"/>
            <a:chExt cx="3659720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28600" y="3669268"/>
            <a:ext cx="3038715" cy="902732"/>
            <a:chOff x="228600" y="3669268"/>
            <a:chExt cx="3038715" cy="902732"/>
          </a:xfrm>
        </p:grpSpPr>
        <p:sp>
          <p:nvSpPr>
            <p:cNvPr id="22" name="TextBox 21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>
                    <a:solidFill>
                      <a:srgbClr val="FFFF00"/>
                    </a:solidFill>
                  </a:rPr>
                  <a:t>f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>
                    <a:solidFill>
                      <a:srgbClr val="00FFFF"/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1486" t="-3046" r="-892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 flipH="1">
            <a:off x="4568422" y="1250684"/>
            <a:ext cx="4068463" cy="3751414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8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5" grpId="0"/>
      <p:bldP spid="3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4819461" y="1219200"/>
            <a:ext cx="3895801" cy="248233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4343400" y="3516868"/>
            <a:ext cx="4371862" cy="369332"/>
            <a:chOff x="4343400" y="3098449"/>
            <a:chExt cx="4371862" cy="369332"/>
          </a:xfrm>
        </p:grpSpPr>
        <p:cxnSp>
          <p:nvCxnSpPr>
            <p:cNvPr id="65" name="Straight Connector 64"/>
            <p:cNvCxnSpPr/>
            <p:nvPr/>
          </p:nvCxnSpPr>
          <p:spPr>
            <a:xfrm>
              <a:off x="4738768" y="3288056"/>
              <a:ext cx="397649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7010399" y="1219199"/>
            <a:ext cx="1704863" cy="4724401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63" name="Group 62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64" name="Straight Arrow Connector 63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6863741" y="1219200"/>
            <a:ext cx="288862" cy="5181600"/>
            <a:chOff x="6790621" y="1219200"/>
            <a:chExt cx="288862" cy="51816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6935053" y="1219200"/>
              <a:ext cx="2226" cy="4834436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314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limits at infinity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 flipH="1">
            <a:off x="4568422" y="1250684"/>
            <a:ext cx="4068463" cy="3751414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>
            <a:off x="228600" y="735568"/>
            <a:ext cx="3659720" cy="1068460"/>
            <a:chOff x="228600" y="735568"/>
            <a:chExt cx="3659720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TextBox 54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28600" y="3669268"/>
            <a:ext cx="3038715" cy="902732"/>
            <a:chOff x="228600" y="3669268"/>
            <a:chExt cx="3038715" cy="902732"/>
          </a:xfrm>
        </p:grpSpPr>
        <p:sp>
          <p:nvSpPr>
            <p:cNvPr id="57" name="TextBox 56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1486" t="-3046" r="-892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TextBox 59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28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4819461" y="1219200"/>
            <a:ext cx="3895801" cy="167640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4343400" y="2710276"/>
            <a:ext cx="4371862" cy="369332"/>
            <a:chOff x="4343400" y="3098449"/>
            <a:chExt cx="4371862" cy="369332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727684" y="3288056"/>
              <a:ext cx="3987578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7696199" y="1219199"/>
            <a:ext cx="1019063" cy="4724401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44" name="Group 43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7550074" y="1219200"/>
            <a:ext cx="288862" cy="5181600"/>
            <a:chOff x="6790621" y="1219200"/>
            <a:chExt cx="288862" cy="51816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6935052" y="1219200"/>
              <a:ext cx="1694" cy="4834436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314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limits at infinity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28600" y="735568"/>
            <a:ext cx="3659720" cy="1068460"/>
            <a:chOff x="228600" y="735568"/>
            <a:chExt cx="3659720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659720" cy="81342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TextBox 58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28600" y="3669268"/>
            <a:ext cx="3038715" cy="902732"/>
            <a:chOff x="228600" y="3669268"/>
            <a:chExt cx="3038715" cy="902732"/>
          </a:xfrm>
        </p:grpSpPr>
        <p:sp>
          <p:nvSpPr>
            <p:cNvPr id="61" name="TextBox 60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>
                    <a:solidFill>
                      <a:srgbClr val="FFFF00"/>
                    </a:solidFill>
                  </a:rPr>
                  <a:t>f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>
                    <a:solidFill>
                      <a:srgbClr val="00FFFF"/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1486" t="-3046" r="-892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5" name="Freeform 64"/>
          <p:cNvSpPr/>
          <p:nvPr/>
        </p:nvSpPr>
        <p:spPr>
          <a:xfrm flipH="1">
            <a:off x="4568422" y="1250684"/>
            <a:ext cx="4068463" cy="3751414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6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4819461" y="1219200"/>
            <a:ext cx="3895801" cy="981670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4343400" y="2007326"/>
            <a:ext cx="4371862" cy="369332"/>
            <a:chOff x="4343400" y="3098449"/>
            <a:chExt cx="4371862" cy="369332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725236" y="3288056"/>
              <a:ext cx="3990026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8203473" y="1219199"/>
            <a:ext cx="511789" cy="4724401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648200" y="713509"/>
            <a:ext cx="4249658" cy="5403271"/>
            <a:chOff x="4648200" y="713509"/>
            <a:chExt cx="4249658" cy="5403271"/>
          </a:xfrm>
        </p:grpSpPr>
        <p:grpSp>
          <p:nvGrpSpPr>
            <p:cNvPr id="44" name="Group 43"/>
            <p:cNvGrpSpPr/>
            <p:nvPr/>
          </p:nvGrpSpPr>
          <p:grpSpPr>
            <a:xfrm>
              <a:off x="4800600" y="5747448"/>
              <a:ext cx="4097258" cy="369332"/>
              <a:chOff x="4894342" y="5747448"/>
              <a:chExt cx="4097258" cy="369332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>
                <a:off x="4894342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8707548" y="5747448"/>
                <a:ext cx="2840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648200" y="713509"/>
              <a:ext cx="287258" cy="5230091"/>
              <a:chOff x="4648200" y="713509"/>
              <a:chExt cx="287258" cy="5230091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4648200" y="713509"/>
                <a:ext cx="287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</a:t>
                </a:r>
                <a:endParaRPr lang="en-US" i="1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8056127" y="1219200"/>
            <a:ext cx="288862" cy="5181600"/>
            <a:chOff x="6790621" y="1219200"/>
            <a:chExt cx="288862" cy="5181600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967" y="1219200"/>
              <a:ext cx="0" cy="4832364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314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limits at infinity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228600" y="990600"/>
                <a:ext cx="3659720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+∞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3659720" cy="8134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228600" y="3669268"/>
            <a:ext cx="3038715" cy="902732"/>
            <a:chOff x="228600" y="3669268"/>
            <a:chExt cx="3038715" cy="902732"/>
          </a:xfrm>
        </p:grpSpPr>
        <p:sp>
          <p:nvSpPr>
            <p:cNvPr id="61" name="TextBox 60"/>
            <p:cNvSpPr txBox="1"/>
            <p:nvPr/>
          </p:nvSpPr>
          <p:spPr>
            <a:xfrm>
              <a:off x="228600" y="36692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𝑆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3925669"/>
                  <a:ext cx="2657715" cy="6463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insisting that 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exceed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implies that </a:t>
                </a:r>
                <a:r>
                  <a:rPr lang="en-US" i="1" dirty="0">
                    <a:solidFill>
                      <a:srgbClr val="FFFF00"/>
                    </a:solidFill>
                  </a:rPr>
                  <a:t>f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>
                    <a:solidFill>
                      <a:srgbClr val="00FFFF"/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048071"/>
                <a:ext cx="4108176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1486" t="-3046" r="-892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/>
          <p:cNvSpPr txBox="1"/>
          <p:nvPr/>
        </p:nvSpPr>
        <p:spPr>
          <a:xfrm>
            <a:off x="228600" y="220087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</a:t>
            </a:r>
            <a:r>
              <a:rPr lang="en-US" dirty="0" smtClean="0">
                <a:solidFill>
                  <a:srgbClr val="00FFFF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5" name="Freeform 64"/>
          <p:cNvSpPr/>
          <p:nvPr/>
        </p:nvSpPr>
        <p:spPr>
          <a:xfrm flipH="1">
            <a:off x="4568422" y="1250684"/>
            <a:ext cx="4068463" cy="3751414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358588" y="2265753"/>
            <a:ext cx="2895600" cy="3373047"/>
            <a:chOff x="358588" y="1788306"/>
            <a:chExt cx="2895600" cy="3373047"/>
          </a:xfrm>
        </p:grpSpPr>
        <p:sp>
          <p:nvSpPr>
            <p:cNvPr id="71" name="Rectangle 70"/>
            <p:cNvSpPr/>
            <p:nvPr/>
          </p:nvSpPr>
          <p:spPr>
            <a:xfrm>
              <a:off x="358588" y="1788306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654019" y="1974536"/>
              <a:ext cx="2349561" cy="2775283"/>
              <a:chOff x="4720822" y="1257300"/>
              <a:chExt cx="4243068" cy="5011880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4971861" y="1371600"/>
                <a:ext cx="3895801" cy="2482334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7162799" y="1371601"/>
                <a:ext cx="1704864" cy="4724401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3" name="Group 72"/>
              <p:cNvGrpSpPr/>
              <p:nvPr/>
            </p:nvGrpSpPr>
            <p:grpSpPr>
              <a:xfrm>
                <a:off x="4953000" y="1257300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79" name="Straight Arrow Connector 78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/>
              <p:cNvCxnSpPr/>
              <p:nvPr/>
            </p:nvCxnSpPr>
            <p:spPr>
              <a:xfrm>
                <a:off x="4857916" y="3858875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167238" y="1371601"/>
                <a:ext cx="0" cy="4897579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Freeform 77"/>
              <p:cNvSpPr/>
              <p:nvPr/>
            </p:nvSpPr>
            <p:spPr>
              <a:xfrm flipH="1">
                <a:off x="4720822" y="1403084"/>
                <a:ext cx="4068463" cy="375141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0 h 2327563"/>
                  <a:gd name="connsiteX1" fmla="*/ 3767701 w 6257604"/>
                  <a:gd name="connsiteY1" fmla="*/ 137059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6141165 w 6141165"/>
                  <a:gd name="connsiteY1" fmla="*/ 3516283 h 3516283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044134" h="3751414">
                    <a:moveTo>
                      <a:pt x="0" y="0"/>
                    </a:moveTo>
                    <a:cubicBezTo>
                      <a:pt x="1296680" y="1786048"/>
                      <a:pt x="3330798" y="3297777"/>
                      <a:pt x="6044134" y="375141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177988" y="2494353"/>
            <a:ext cx="2895600" cy="3373047"/>
            <a:chOff x="3177988" y="2016906"/>
            <a:chExt cx="2895600" cy="3373047"/>
          </a:xfrm>
        </p:grpSpPr>
        <p:sp>
          <p:nvSpPr>
            <p:cNvPr id="82" name="Rectangle 81"/>
            <p:cNvSpPr/>
            <p:nvPr/>
          </p:nvSpPr>
          <p:spPr>
            <a:xfrm>
              <a:off x="3177988" y="2016906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3470708" y="2213575"/>
              <a:ext cx="2349561" cy="2775283"/>
              <a:chOff x="1001460" y="1244433"/>
              <a:chExt cx="4243068" cy="5011880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4129238" y="1358734"/>
                <a:ext cx="1019063" cy="4724401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1252499" y="1358733"/>
                <a:ext cx="3895801" cy="1676400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4" name="Group 83"/>
              <p:cNvGrpSpPr/>
              <p:nvPr/>
            </p:nvGrpSpPr>
            <p:grpSpPr>
              <a:xfrm>
                <a:off x="1233638" y="1244433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90" name="Straight Arrow Connector 89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Arrow Connector 90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6" name="Straight Connector 85"/>
              <p:cNvCxnSpPr/>
              <p:nvPr/>
            </p:nvCxnSpPr>
            <p:spPr>
              <a:xfrm>
                <a:off x="4126751" y="1358733"/>
                <a:ext cx="0" cy="4897580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1138554" y="3046214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Freeform 86"/>
              <p:cNvSpPr/>
              <p:nvPr/>
            </p:nvSpPr>
            <p:spPr>
              <a:xfrm flipH="1">
                <a:off x="1001460" y="1390217"/>
                <a:ext cx="4068463" cy="375141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0 h 2327563"/>
                  <a:gd name="connsiteX1" fmla="*/ 3767701 w 6257604"/>
                  <a:gd name="connsiteY1" fmla="*/ 137059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6141165 w 6141165"/>
                  <a:gd name="connsiteY1" fmla="*/ 3516283 h 3516283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044134" h="3751414">
                    <a:moveTo>
                      <a:pt x="0" y="0"/>
                    </a:moveTo>
                    <a:cubicBezTo>
                      <a:pt x="1296680" y="1786048"/>
                      <a:pt x="3330798" y="3297777"/>
                      <a:pt x="6044134" y="375141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2" name="Group 91"/>
          <p:cNvGrpSpPr/>
          <p:nvPr/>
        </p:nvGrpSpPr>
        <p:grpSpPr>
          <a:xfrm>
            <a:off x="5943600" y="2722953"/>
            <a:ext cx="2895600" cy="3373047"/>
            <a:chOff x="5943600" y="2245506"/>
            <a:chExt cx="2895600" cy="3373047"/>
          </a:xfrm>
        </p:grpSpPr>
        <p:sp>
          <p:nvSpPr>
            <p:cNvPr id="93" name="Rectangle 92"/>
            <p:cNvSpPr/>
            <p:nvPr/>
          </p:nvSpPr>
          <p:spPr>
            <a:xfrm>
              <a:off x="5943600" y="2245506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6227153" y="2462206"/>
              <a:ext cx="2349561" cy="2775283"/>
              <a:chOff x="4568422" y="1104900"/>
              <a:chExt cx="4243068" cy="5011880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4819461" y="1219200"/>
                <a:ext cx="3895801" cy="981670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8203473" y="1219201"/>
                <a:ext cx="511790" cy="4724401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70C0">
                      <a:alpha val="20000"/>
                    </a:srgbClr>
                  </a:gs>
                  <a:gs pos="0">
                    <a:srgbClr val="00B0F0">
                      <a:alpha val="5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>
                <a:off x="4800600" y="1104900"/>
                <a:ext cx="3716628" cy="4838700"/>
                <a:chOff x="4800600" y="1104900"/>
                <a:chExt cx="3716628" cy="4838700"/>
              </a:xfrm>
            </p:grpSpPr>
            <p:cxnSp>
              <p:nvCxnSpPr>
                <p:cNvPr id="101" name="Straight Arrow Connector 100"/>
                <p:cNvCxnSpPr/>
                <p:nvPr/>
              </p:nvCxnSpPr>
              <p:spPr>
                <a:xfrm>
                  <a:off x="4800600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Arrow Connector 101"/>
                <p:cNvCxnSpPr/>
                <p:nvPr/>
              </p:nvCxnSpPr>
              <p:spPr>
                <a:xfrm flipH="1" flipV="1">
                  <a:off x="4800600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Straight Connector 96"/>
              <p:cNvCxnSpPr/>
              <p:nvPr/>
            </p:nvCxnSpPr>
            <p:spPr>
              <a:xfrm>
                <a:off x="4705516" y="2196933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8203164" y="1219200"/>
                <a:ext cx="0" cy="4897580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Freeform 99"/>
              <p:cNvSpPr/>
              <p:nvPr/>
            </p:nvSpPr>
            <p:spPr>
              <a:xfrm flipH="1">
                <a:off x="4568422" y="1250684"/>
                <a:ext cx="4068463" cy="3751414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  <a:gd name="connsiteX0" fmla="*/ 0 w 4170217"/>
                  <a:gd name="connsiteY0" fmla="*/ 785829 h 2510471"/>
                  <a:gd name="connsiteX1" fmla="*/ 914400 w 4170217"/>
                  <a:gd name="connsiteY1" fmla="*/ 2489939 h 2510471"/>
                  <a:gd name="connsiteX2" fmla="*/ 1828799 w 4170217"/>
                  <a:gd name="connsiteY2" fmla="*/ 1741791 h 2510471"/>
                  <a:gd name="connsiteX3" fmla="*/ 4170217 w 4170217"/>
                  <a:gd name="connsiteY3" fmla="*/ 453320 h 2510471"/>
                  <a:gd name="connsiteX0" fmla="*/ 0 w 2133599"/>
                  <a:gd name="connsiteY0" fmla="*/ 2615345 h 4366679"/>
                  <a:gd name="connsiteX1" fmla="*/ 914400 w 2133599"/>
                  <a:gd name="connsiteY1" fmla="*/ 4319455 h 4366679"/>
                  <a:gd name="connsiteX2" fmla="*/ 1828799 w 2133599"/>
                  <a:gd name="connsiteY2" fmla="*/ 3571307 h 4366679"/>
                  <a:gd name="connsiteX3" fmla="*/ 2133599 w 2133599"/>
                  <a:gd name="connsiteY3" fmla="*/ 329345 h 4366679"/>
                  <a:gd name="connsiteX0" fmla="*/ 0 w 2133599"/>
                  <a:gd name="connsiteY0" fmla="*/ 2286000 h 4037334"/>
                  <a:gd name="connsiteX1" fmla="*/ 914400 w 2133599"/>
                  <a:gd name="connsiteY1" fmla="*/ 3990110 h 4037334"/>
                  <a:gd name="connsiteX2" fmla="*/ 1828799 w 2133599"/>
                  <a:gd name="connsiteY2" fmla="*/ 3241962 h 4037334"/>
                  <a:gd name="connsiteX3" fmla="*/ 2133599 w 2133599"/>
                  <a:gd name="connsiteY3" fmla="*/ 0 h 403733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078181"/>
                  <a:gd name="connsiteY0" fmla="*/ 2646218 h 4403724"/>
                  <a:gd name="connsiteX1" fmla="*/ 914400 w 2078181"/>
                  <a:gd name="connsiteY1" fmla="*/ 4350328 h 4403724"/>
                  <a:gd name="connsiteX2" fmla="*/ 1828799 w 2078181"/>
                  <a:gd name="connsiteY2" fmla="*/ 3602180 h 4403724"/>
                  <a:gd name="connsiteX3" fmla="*/ 2078181 w 2078181"/>
                  <a:gd name="connsiteY3" fmla="*/ 0 h 4403724"/>
                  <a:gd name="connsiteX0" fmla="*/ 0 w 2202872"/>
                  <a:gd name="connsiteY0" fmla="*/ 2673927 h 4431955"/>
                  <a:gd name="connsiteX1" fmla="*/ 914400 w 2202872"/>
                  <a:gd name="connsiteY1" fmla="*/ 4378037 h 4431955"/>
                  <a:gd name="connsiteX2" fmla="*/ 1828799 w 2202872"/>
                  <a:gd name="connsiteY2" fmla="*/ 3629889 h 4431955"/>
                  <a:gd name="connsiteX3" fmla="*/ 2202872 w 2202872"/>
                  <a:gd name="connsiteY3" fmla="*/ 0 h 4431955"/>
                  <a:gd name="connsiteX0" fmla="*/ 0 w 2202872"/>
                  <a:gd name="connsiteY0" fmla="*/ 2673927 h 3728205"/>
                  <a:gd name="connsiteX1" fmla="*/ 1828799 w 2202872"/>
                  <a:gd name="connsiteY1" fmla="*/ 3629889 h 3728205"/>
                  <a:gd name="connsiteX2" fmla="*/ 2202872 w 2202872"/>
                  <a:gd name="connsiteY2" fmla="*/ 0 h 3728205"/>
                  <a:gd name="connsiteX0" fmla="*/ 0 w 2202872"/>
                  <a:gd name="connsiteY0" fmla="*/ 2673927 h 4216125"/>
                  <a:gd name="connsiteX1" fmla="*/ 900544 w 2202872"/>
                  <a:gd name="connsiteY1" fmla="*/ 4142507 h 4216125"/>
                  <a:gd name="connsiteX2" fmla="*/ 2202872 w 2202872"/>
                  <a:gd name="connsiteY2" fmla="*/ 0 h 4216125"/>
                  <a:gd name="connsiteX0" fmla="*/ 0 w 2202872"/>
                  <a:gd name="connsiteY0" fmla="*/ 2673927 h 4151498"/>
                  <a:gd name="connsiteX1" fmla="*/ 900544 w 2202872"/>
                  <a:gd name="connsiteY1" fmla="*/ 4142507 h 4151498"/>
                  <a:gd name="connsiteX2" fmla="*/ 2202872 w 2202872"/>
                  <a:gd name="connsiteY2" fmla="*/ 0 h 4151498"/>
                  <a:gd name="connsiteX0" fmla="*/ 0 w 2202872"/>
                  <a:gd name="connsiteY0" fmla="*/ 2673927 h 3358246"/>
                  <a:gd name="connsiteX1" fmla="*/ 1024037 w 2202872"/>
                  <a:gd name="connsiteY1" fmla="*/ 3338943 h 3358246"/>
                  <a:gd name="connsiteX2" fmla="*/ 2202872 w 2202872"/>
                  <a:gd name="connsiteY2" fmla="*/ 0 h 3358246"/>
                  <a:gd name="connsiteX0" fmla="*/ 0 w 2161707"/>
                  <a:gd name="connsiteY0" fmla="*/ 4100945 h 4163994"/>
                  <a:gd name="connsiteX1" fmla="*/ 982872 w 2161707"/>
                  <a:gd name="connsiteY1" fmla="*/ 3338943 h 4163994"/>
                  <a:gd name="connsiteX2" fmla="*/ 2161707 w 2161707"/>
                  <a:gd name="connsiteY2" fmla="*/ 0 h 4163994"/>
                  <a:gd name="connsiteX0" fmla="*/ 0 w 2161707"/>
                  <a:gd name="connsiteY0" fmla="*/ 4100945 h 4127681"/>
                  <a:gd name="connsiteX1" fmla="*/ 1024037 w 2161707"/>
                  <a:gd name="connsiteY1" fmla="*/ 2660071 h 4127681"/>
                  <a:gd name="connsiteX2" fmla="*/ 2161707 w 2161707"/>
                  <a:gd name="connsiteY2" fmla="*/ 0 h 4127681"/>
                  <a:gd name="connsiteX0" fmla="*/ 0 w 2161707"/>
                  <a:gd name="connsiteY0" fmla="*/ 4100945 h 4115326"/>
                  <a:gd name="connsiteX1" fmla="*/ 1024037 w 2161707"/>
                  <a:gd name="connsiteY1" fmla="*/ 2660071 h 4115326"/>
                  <a:gd name="connsiteX2" fmla="*/ 2161707 w 2161707"/>
                  <a:gd name="connsiteY2" fmla="*/ 0 h 4115326"/>
                  <a:gd name="connsiteX0" fmla="*/ 0 w 2161707"/>
                  <a:gd name="connsiteY0" fmla="*/ 4100945 h 4112255"/>
                  <a:gd name="connsiteX1" fmla="*/ 1024037 w 2161707"/>
                  <a:gd name="connsiteY1" fmla="*/ 2660071 h 4112255"/>
                  <a:gd name="connsiteX2" fmla="*/ 2161707 w 2161707"/>
                  <a:gd name="connsiteY2" fmla="*/ 0 h 4112255"/>
                  <a:gd name="connsiteX0" fmla="*/ 0 w 2161707"/>
                  <a:gd name="connsiteY0" fmla="*/ 4100945 h 4100945"/>
                  <a:gd name="connsiteX1" fmla="*/ 1024037 w 2161707"/>
                  <a:gd name="connsiteY1" fmla="*/ 2660071 h 4100945"/>
                  <a:gd name="connsiteX2" fmla="*/ 2161707 w 2161707"/>
                  <a:gd name="connsiteY2" fmla="*/ 0 h 4100945"/>
                  <a:gd name="connsiteX0" fmla="*/ 0 w 5722461"/>
                  <a:gd name="connsiteY0" fmla="*/ 1442007 h 1719653"/>
                  <a:gd name="connsiteX1" fmla="*/ 1024037 w 5722461"/>
                  <a:gd name="connsiteY1" fmla="*/ 1133 h 1719653"/>
                  <a:gd name="connsiteX2" fmla="*/ 5722461 w 5722461"/>
                  <a:gd name="connsiteY2" fmla="*/ 1026371 h 1719653"/>
                  <a:gd name="connsiteX0" fmla="*/ 0 w 5722461"/>
                  <a:gd name="connsiteY0" fmla="*/ 1442289 h 1457369"/>
                  <a:gd name="connsiteX1" fmla="*/ 1024037 w 5722461"/>
                  <a:gd name="connsiteY1" fmla="*/ 1415 h 1457369"/>
                  <a:gd name="connsiteX2" fmla="*/ 5722461 w 5722461"/>
                  <a:gd name="connsiteY2" fmla="*/ 1026653 h 1457369"/>
                  <a:gd name="connsiteX0" fmla="*/ 0 w 5722461"/>
                  <a:gd name="connsiteY0" fmla="*/ 3727618 h 3727618"/>
                  <a:gd name="connsiteX1" fmla="*/ 3576253 w 5722461"/>
                  <a:gd name="connsiteY1" fmla="*/ 744 h 3727618"/>
                  <a:gd name="connsiteX2" fmla="*/ 5722461 w 5722461"/>
                  <a:gd name="connsiteY2" fmla="*/ 3311982 h 3727618"/>
                  <a:gd name="connsiteX0" fmla="*/ 0 w 5722461"/>
                  <a:gd name="connsiteY0" fmla="*/ 3754202 h 3754202"/>
                  <a:gd name="connsiteX1" fmla="*/ 1256647 w 5722461"/>
                  <a:gd name="connsiteY1" fmla="*/ 1868981 h 3754202"/>
                  <a:gd name="connsiteX2" fmla="*/ 3576253 w 5722461"/>
                  <a:gd name="connsiteY2" fmla="*/ 27328 h 3754202"/>
                  <a:gd name="connsiteX3" fmla="*/ 5722461 w 5722461"/>
                  <a:gd name="connsiteY3" fmla="*/ 3338566 h 3754202"/>
                  <a:gd name="connsiteX0" fmla="*/ 0 w 5722461"/>
                  <a:gd name="connsiteY0" fmla="*/ 3727456 h 3727456"/>
                  <a:gd name="connsiteX1" fmla="*/ 2162273 w 5722461"/>
                  <a:gd name="connsiteY1" fmla="*/ 3047580 h 3727456"/>
                  <a:gd name="connsiteX2" fmla="*/ 3576253 w 5722461"/>
                  <a:gd name="connsiteY2" fmla="*/ 582 h 3727456"/>
                  <a:gd name="connsiteX3" fmla="*/ 5722461 w 5722461"/>
                  <a:gd name="connsiteY3" fmla="*/ 3311820 h 3727456"/>
                  <a:gd name="connsiteX0" fmla="*/ 0 w 4693342"/>
                  <a:gd name="connsiteY0" fmla="*/ 901129 h 3576231"/>
                  <a:gd name="connsiteX1" fmla="*/ 1133154 w 4693342"/>
                  <a:gd name="connsiteY1" fmla="*/ 3047580 h 3576231"/>
                  <a:gd name="connsiteX2" fmla="*/ 2547134 w 4693342"/>
                  <a:gd name="connsiteY2" fmla="*/ 582 h 3576231"/>
                  <a:gd name="connsiteX3" fmla="*/ 4693342 w 4693342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73420 h 3576231"/>
                  <a:gd name="connsiteX1" fmla="*/ 2409263 w 5969451"/>
                  <a:gd name="connsiteY1" fmla="*/ 3047580 h 3576231"/>
                  <a:gd name="connsiteX2" fmla="*/ 3823243 w 5969451"/>
                  <a:gd name="connsiteY2" fmla="*/ 582 h 3576231"/>
                  <a:gd name="connsiteX3" fmla="*/ 5969451 w 5969451"/>
                  <a:gd name="connsiteY3" fmla="*/ 3311820 h 3576231"/>
                  <a:gd name="connsiteX0" fmla="*/ 0 w 5969451"/>
                  <a:gd name="connsiteY0" fmla="*/ 818015 h 3523449"/>
                  <a:gd name="connsiteX1" fmla="*/ 2409263 w 5969451"/>
                  <a:gd name="connsiteY1" fmla="*/ 2992175 h 3523449"/>
                  <a:gd name="connsiteX2" fmla="*/ 4440715 w 5969451"/>
                  <a:gd name="connsiteY2" fmla="*/ 595 h 3523449"/>
                  <a:gd name="connsiteX3" fmla="*/ 5969451 w 5969451"/>
                  <a:gd name="connsiteY3" fmla="*/ 3256415 h 3523449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952 h 3529037"/>
                  <a:gd name="connsiteX1" fmla="*/ 3314888 w 5969451"/>
                  <a:gd name="connsiteY1" fmla="*/ 2648748 h 3529037"/>
                  <a:gd name="connsiteX2" fmla="*/ 4440715 w 5969451"/>
                  <a:gd name="connsiteY2" fmla="*/ 3532 h 3529037"/>
                  <a:gd name="connsiteX3" fmla="*/ 5969451 w 5969451"/>
                  <a:gd name="connsiteY3" fmla="*/ 3259352 h 3529037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440715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20247 h 3528332"/>
                  <a:gd name="connsiteX1" fmla="*/ 3314888 w 5969451"/>
                  <a:gd name="connsiteY1" fmla="*/ 2648043 h 3528332"/>
                  <a:gd name="connsiteX2" fmla="*/ 4996440 w 5969451"/>
                  <a:gd name="connsiteY2" fmla="*/ 2827 h 3528332"/>
                  <a:gd name="connsiteX3" fmla="*/ 5969451 w 5969451"/>
                  <a:gd name="connsiteY3" fmla="*/ 3258647 h 3528332"/>
                  <a:gd name="connsiteX0" fmla="*/ 0 w 5969451"/>
                  <a:gd name="connsiteY0" fmla="*/ 817434 h 3520473"/>
                  <a:gd name="connsiteX1" fmla="*/ 3314888 w 5969451"/>
                  <a:gd name="connsiteY1" fmla="*/ 2645230 h 3520473"/>
                  <a:gd name="connsiteX2" fmla="*/ 4996440 w 5969451"/>
                  <a:gd name="connsiteY2" fmla="*/ 14 h 3520473"/>
                  <a:gd name="connsiteX3" fmla="*/ 5969451 w 5969451"/>
                  <a:gd name="connsiteY3" fmla="*/ 3255834 h 3520473"/>
                  <a:gd name="connsiteX0" fmla="*/ 0 w 6257604"/>
                  <a:gd name="connsiteY0" fmla="*/ 819334 h 3421204"/>
                  <a:gd name="connsiteX1" fmla="*/ 3314888 w 6257604"/>
                  <a:gd name="connsiteY1" fmla="*/ 2647130 h 3421204"/>
                  <a:gd name="connsiteX2" fmla="*/ 4996440 w 6257604"/>
                  <a:gd name="connsiteY2" fmla="*/ 1914 h 3421204"/>
                  <a:gd name="connsiteX3" fmla="*/ 6257604 w 6257604"/>
                  <a:gd name="connsiteY3" fmla="*/ 3146897 h 3421204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825409 h 3430975"/>
                  <a:gd name="connsiteX1" fmla="*/ 3767701 w 6257604"/>
                  <a:gd name="connsiteY1" fmla="*/ 2196005 h 3430975"/>
                  <a:gd name="connsiteX2" fmla="*/ 4996440 w 6257604"/>
                  <a:gd name="connsiteY2" fmla="*/ 7989 h 3430975"/>
                  <a:gd name="connsiteX3" fmla="*/ 6257604 w 6257604"/>
                  <a:gd name="connsiteY3" fmla="*/ 3152972 h 3430975"/>
                  <a:gd name="connsiteX0" fmla="*/ 0 w 6257604"/>
                  <a:gd name="connsiteY0" fmla="*/ 0 h 2327563"/>
                  <a:gd name="connsiteX1" fmla="*/ 3767701 w 6257604"/>
                  <a:gd name="connsiteY1" fmla="*/ 137059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257604"/>
                  <a:gd name="connsiteY0" fmla="*/ 0 h 2327563"/>
                  <a:gd name="connsiteX1" fmla="*/ 3845327 w 6257604"/>
                  <a:gd name="connsiteY1" fmla="*/ 1919236 h 2327563"/>
                  <a:gd name="connsiteX2" fmla="*/ 6257604 w 6257604"/>
                  <a:gd name="connsiteY2" fmla="*/ 2327563 h 232756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3728888 w 6141165"/>
                  <a:gd name="connsiteY1" fmla="*/ 3107956 h 3516283"/>
                  <a:gd name="connsiteX2" fmla="*/ 6141165 w 6141165"/>
                  <a:gd name="connsiteY2" fmla="*/ 3516283 h 3516283"/>
                  <a:gd name="connsiteX0" fmla="*/ 0 w 6141165"/>
                  <a:gd name="connsiteY0" fmla="*/ 0 h 3516283"/>
                  <a:gd name="connsiteX1" fmla="*/ 6141165 w 6141165"/>
                  <a:gd name="connsiteY1" fmla="*/ 3516283 h 3516283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  <a:gd name="connsiteX0" fmla="*/ 0 w 6044134"/>
                  <a:gd name="connsiteY0" fmla="*/ 0 h 3751414"/>
                  <a:gd name="connsiteX1" fmla="*/ 6044134 w 6044134"/>
                  <a:gd name="connsiteY1" fmla="*/ 3751414 h 3751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044134" h="3751414">
                    <a:moveTo>
                      <a:pt x="0" y="0"/>
                    </a:moveTo>
                    <a:cubicBezTo>
                      <a:pt x="1296680" y="1786048"/>
                      <a:pt x="3330798" y="3297777"/>
                      <a:pt x="6044134" y="375141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3" name="TextBox 102"/>
              <p:cNvSpPr txBox="1"/>
              <p:nvPr/>
            </p:nvSpPr>
            <p:spPr>
              <a:xfrm>
                <a:off x="1822916" y="5169039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916" y="5169039"/>
                <a:ext cx="370038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4" name="TextBox 103"/>
              <p:cNvSpPr txBox="1"/>
              <p:nvPr/>
            </p:nvSpPr>
            <p:spPr>
              <a:xfrm>
                <a:off x="5013268" y="5410924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3268" y="5410924"/>
                <a:ext cx="370038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5" name="TextBox 104"/>
              <p:cNvSpPr txBox="1"/>
              <p:nvPr/>
            </p:nvSpPr>
            <p:spPr>
              <a:xfrm>
                <a:off x="8052303" y="5642764"/>
                <a:ext cx="3700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𝑆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303" y="5642764"/>
                <a:ext cx="370038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6" name="TextBox 105"/>
              <p:cNvSpPr txBox="1"/>
              <p:nvPr/>
            </p:nvSpPr>
            <p:spPr>
              <a:xfrm>
                <a:off x="381000" y="3696162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696162"/>
                <a:ext cx="44037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7" name="TextBox 106"/>
              <p:cNvSpPr txBox="1"/>
              <p:nvPr/>
            </p:nvSpPr>
            <p:spPr>
              <a:xfrm>
                <a:off x="3199610" y="3478199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610" y="3478199"/>
                <a:ext cx="440377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8" name="TextBox 107"/>
              <p:cNvSpPr txBox="1"/>
              <p:nvPr/>
            </p:nvSpPr>
            <p:spPr>
              <a:xfrm>
                <a:off x="5959690" y="3342081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690" y="3342081"/>
                <a:ext cx="440377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384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repeatCount="2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9" grpId="0" animBg="1"/>
      <p:bldP spid="58" grpId="0"/>
      <p:bldP spid="58" grpId="1"/>
      <p:bldP spid="103" grpId="0"/>
      <p:bldP spid="103" grpId="1"/>
      <p:bldP spid="104" grpId="0"/>
      <p:bldP spid="104" grpId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9124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270171" y="3409406"/>
            <a:ext cx="3317966" cy="3579223"/>
          </a:xfrm>
          <a:custGeom>
            <a:avLst/>
            <a:gdLst>
              <a:gd name="connsiteX0" fmla="*/ 195943 w 3317966"/>
              <a:gd name="connsiteY0" fmla="*/ 117565 h 3579223"/>
              <a:gd name="connsiteX1" fmla="*/ 3317966 w 3317966"/>
              <a:gd name="connsiteY1" fmla="*/ 0 h 3579223"/>
              <a:gd name="connsiteX2" fmla="*/ 2952206 w 3317966"/>
              <a:gd name="connsiteY2" fmla="*/ 2194560 h 3579223"/>
              <a:gd name="connsiteX3" fmla="*/ 535578 w 3317966"/>
              <a:gd name="connsiteY3" fmla="*/ 3579223 h 3579223"/>
              <a:gd name="connsiteX4" fmla="*/ 0 w 3317966"/>
              <a:gd name="connsiteY4" fmla="*/ 3540034 h 3579223"/>
              <a:gd name="connsiteX5" fmla="*/ 195943 w 3317966"/>
              <a:gd name="connsiteY5" fmla="*/ 117565 h 3579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7966" h="3579223">
                <a:moveTo>
                  <a:pt x="195943" y="117565"/>
                </a:moveTo>
                <a:lnTo>
                  <a:pt x="3317966" y="0"/>
                </a:lnTo>
                <a:lnTo>
                  <a:pt x="2952206" y="2194560"/>
                </a:lnTo>
                <a:lnTo>
                  <a:pt x="535578" y="3579223"/>
                </a:lnTo>
                <a:lnTo>
                  <a:pt x="0" y="3540034"/>
                </a:lnTo>
                <a:lnTo>
                  <a:pt x="195943" y="117565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34200" y="875536"/>
            <a:ext cx="2514600" cy="2401064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55" name="Rectangle 54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0" name="Freeform 59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473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130000" y="1905000"/>
            <a:ext cx="287258" cy="4079231"/>
            <a:chOff x="5130000" y="1905000"/>
            <a:chExt cx="287258" cy="4079231"/>
          </a:xfrm>
        </p:grpSpPr>
        <p:cxnSp>
          <p:nvCxnSpPr>
            <p:cNvPr id="65" name="Straight Arrow Connector 64"/>
            <p:cNvCxnSpPr/>
            <p:nvPr/>
          </p:nvCxnSpPr>
          <p:spPr>
            <a:xfrm flipV="1">
              <a:off x="5292323" y="2280106"/>
              <a:ext cx="0" cy="3704125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130000" y="1905000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92406" y="1905000"/>
            <a:ext cx="287258" cy="4070436"/>
            <a:chOff x="492406" y="1905000"/>
            <a:chExt cx="287258" cy="4070436"/>
          </a:xfrm>
        </p:grpSpPr>
        <p:cxnSp>
          <p:nvCxnSpPr>
            <p:cNvPr id="58" name="Straight Arrow Connector 57"/>
            <p:cNvCxnSpPr/>
            <p:nvPr/>
          </p:nvCxnSpPr>
          <p:spPr>
            <a:xfrm flipV="1">
              <a:off x="644123" y="2280106"/>
              <a:ext cx="0" cy="369533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92406" y="1905000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800602" y="2962656"/>
            <a:ext cx="3888160" cy="676077"/>
            <a:chOff x="4800602" y="2962656"/>
            <a:chExt cx="3888160" cy="676077"/>
          </a:xfrm>
        </p:grpSpPr>
        <p:grpSp>
          <p:nvGrpSpPr>
            <p:cNvPr id="30" name="Group 29"/>
            <p:cNvGrpSpPr/>
            <p:nvPr/>
          </p:nvGrpSpPr>
          <p:grpSpPr>
            <a:xfrm>
              <a:off x="4800602" y="2962656"/>
              <a:ext cx="3805452" cy="676077"/>
              <a:chOff x="4288024" y="2790262"/>
              <a:chExt cx="4427239" cy="883317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878435" y="3059668"/>
                <a:ext cx="3836828" cy="377396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288024" y="2790262"/>
                    <a:ext cx="596328" cy="48254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790262"/>
                    <a:ext cx="596328" cy="482545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0714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4314848" y="3191033"/>
                    <a:ext cx="544110" cy="48254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8" name="TextBox 3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14848" y="3191033"/>
                    <a:ext cx="544110" cy="482546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39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" name="Group 9"/>
            <p:cNvGrpSpPr/>
            <p:nvPr/>
          </p:nvGrpSpPr>
          <p:grpSpPr>
            <a:xfrm>
              <a:off x="5240615" y="3172667"/>
              <a:ext cx="3448147" cy="287873"/>
              <a:chOff x="5240615" y="3172690"/>
              <a:chExt cx="3529310" cy="198743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>
                <a:off x="5240615" y="3371433"/>
                <a:ext cx="3529305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240620" y="3172690"/>
                <a:ext cx="3529305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/>
          <p:cNvGrpSpPr/>
          <p:nvPr/>
        </p:nvGrpSpPr>
        <p:grpSpPr>
          <a:xfrm>
            <a:off x="150637" y="3505200"/>
            <a:ext cx="3974413" cy="877165"/>
            <a:chOff x="150637" y="3505200"/>
            <a:chExt cx="3974413" cy="877165"/>
          </a:xfrm>
        </p:grpSpPr>
        <p:grpSp>
          <p:nvGrpSpPr>
            <p:cNvPr id="34" name="Group 33"/>
            <p:cNvGrpSpPr/>
            <p:nvPr/>
          </p:nvGrpSpPr>
          <p:grpSpPr>
            <a:xfrm>
              <a:off x="150637" y="3505200"/>
              <a:ext cx="3964163" cy="877165"/>
              <a:chOff x="4285973" y="2695194"/>
              <a:chExt cx="4611885" cy="1148568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884352" y="2927453"/>
                <a:ext cx="4013506" cy="655748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4288024" y="2695194"/>
                    <a:ext cx="596328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695194"/>
                    <a:ext cx="596328" cy="483607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9524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85973" y="3360155"/>
                    <a:ext cx="544110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5973" y="3360155"/>
                    <a:ext cx="544110" cy="483607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184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6" name="Straight Connector 55"/>
            <p:cNvCxnSpPr/>
            <p:nvPr/>
          </p:nvCxnSpPr>
          <p:spPr>
            <a:xfrm>
              <a:off x="595745" y="3685310"/>
              <a:ext cx="3529305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584261" y="4191000"/>
              <a:ext cx="3529305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1860751" y="2341714"/>
            <a:ext cx="1182856" cy="4125917"/>
            <a:chOff x="1860751" y="2341714"/>
            <a:chExt cx="1182856" cy="4125917"/>
          </a:xfrm>
        </p:grpSpPr>
        <p:grpSp>
          <p:nvGrpSpPr>
            <p:cNvPr id="46" name="Group 45"/>
            <p:cNvGrpSpPr/>
            <p:nvPr/>
          </p:nvGrpSpPr>
          <p:grpSpPr>
            <a:xfrm>
              <a:off x="1860751" y="2341714"/>
              <a:ext cx="1182856" cy="4125917"/>
              <a:chOff x="6275508" y="1185569"/>
              <a:chExt cx="1376128" cy="5402517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6783187" y="1185569"/>
                <a:ext cx="304800" cy="4758031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010400" y="6102290"/>
                    <a:ext cx="641236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0400" y="6102290"/>
                    <a:ext cx="641236" cy="483607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00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6275508" y="6104479"/>
                    <a:ext cx="589017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75508" y="6104479"/>
                    <a:ext cx="589017" cy="483607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l="-963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70" name="Straight Connector 69"/>
            <p:cNvCxnSpPr/>
            <p:nvPr/>
          </p:nvCxnSpPr>
          <p:spPr>
            <a:xfrm>
              <a:off x="2568449" y="2341714"/>
              <a:ext cx="0" cy="3765716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2299855" y="2341714"/>
              <a:ext cx="0" cy="3767101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Sometimes a limit does not exist (D.N.E.)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566838" y="735568"/>
            <a:ext cx="4347793" cy="828138"/>
            <a:chOff x="228600" y="735568"/>
            <a:chExt cx="4347793" cy="8281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25910" y="990600"/>
                  <a:ext cx="2889252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+∞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D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N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E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5910" y="990600"/>
                  <a:ext cx="2889252" cy="57310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31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228600" y="735568"/>
              <a:ext cx="4347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Example: Limit as </a:t>
              </a:r>
              <a:r>
                <a:rPr lang="en-US" i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becomes arbitrarily large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7837092" y="2351510"/>
            <a:ext cx="768958" cy="3632722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5292323" y="5791200"/>
            <a:ext cx="3510571" cy="369332"/>
            <a:chOff x="5292323" y="5791200"/>
            <a:chExt cx="3510571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5292323" y="5970196"/>
              <a:ext cx="3194641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518842" y="57912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945242" y="3127710"/>
            <a:ext cx="3743520" cy="369332"/>
            <a:chOff x="4456300" y="3044692"/>
            <a:chExt cx="4355190" cy="482544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456300" y="3044692"/>
              <a:ext cx="328601" cy="4825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838200" y="735568"/>
            <a:ext cx="2804614" cy="828138"/>
            <a:chOff x="838200" y="735568"/>
            <a:chExt cx="2804614" cy="8281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838200" y="990600"/>
                  <a:ext cx="2665473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D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N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E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.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990600"/>
                  <a:ext cx="2665473" cy="57310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Box 32"/>
            <p:cNvSpPr txBox="1"/>
            <p:nvPr/>
          </p:nvSpPr>
          <p:spPr>
            <a:xfrm>
              <a:off x="838200" y="735568"/>
              <a:ext cx="2804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Example: Limit of a function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77391" y="2341714"/>
            <a:ext cx="303288" cy="4122410"/>
            <a:chOff x="6760227" y="1185569"/>
            <a:chExt cx="352844" cy="5397926"/>
          </a:xfrm>
        </p:grpSpPr>
        <p:cxnSp>
          <p:nvCxnSpPr>
            <p:cNvPr id="51" name="Straight Connector 50"/>
            <p:cNvCxnSpPr>
              <a:stCxn id="47" idx="0"/>
            </p:cNvCxnSpPr>
            <p:nvPr/>
          </p:nvCxnSpPr>
          <p:spPr>
            <a:xfrm>
              <a:off x="6935588" y="1185569"/>
              <a:ext cx="2071" cy="4931211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760227" y="6099888"/>
              <a:ext cx="352844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90514" y="3763395"/>
            <a:ext cx="3750052" cy="369332"/>
            <a:chOff x="4448702" y="3047134"/>
            <a:chExt cx="4362788" cy="483607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4448702" y="3047134"/>
              <a:ext cx="328601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44123" y="5791200"/>
            <a:ext cx="3510571" cy="369332"/>
            <a:chOff x="644123" y="5791200"/>
            <a:chExt cx="3510571" cy="369332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644123" y="5961431"/>
              <a:ext cx="3194641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870642" y="57912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56036" y="4398902"/>
            <a:ext cx="2072116" cy="1305241"/>
            <a:chOff x="456036" y="4398902"/>
            <a:chExt cx="2072116" cy="1305241"/>
          </a:xfrm>
        </p:grpSpPr>
        <p:sp>
          <p:nvSpPr>
            <p:cNvPr id="61" name="Freeform 60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2331658" y="4727542"/>
              <a:ext cx="196494" cy="203863"/>
            </a:xfrm>
            <a:prstGeom prst="ellipse">
              <a:avLst/>
            </a:prstGeom>
            <a:solidFill>
              <a:schemeClr val="bg2"/>
            </a:solidFill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331986" y="2219889"/>
            <a:ext cx="1692158" cy="1182803"/>
            <a:chOff x="2331986" y="2219889"/>
            <a:chExt cx="1692158" cy="1182803"/>
          </a:xfrm>
        </p:grpSpPr>
        <p:sp>
          <p:nvSpPr>
            <p:cNvPr id="69" name="Freeform 68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2331986" y="3214540"/>
              <a:ext cx="196494" cy="188152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691358" y="2351510"/>
            <a:ext cx="288862" cy="4049290"/>
            <a:chOff x="6790621" y="1362241"/>
            <a:chExt cx="288862" cy="5038559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5052" y="1362241"/>
              <a:ext cx="2607" cy="4754539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314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S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sp>
        <p:nvSpPr>
          <p:cNvPr id="39" name="Freeform 38"/>
          <p:cNvSpPr/>
          <p:nvPr/>
        </p:nvSpPr>
        <p:spPr>
          <a:xfrm flipH="1">
            <a:off x="4985476" y="2630480"/>
            <a:ext cx="3634428" cy="268128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2302872 w 6257604"/>
              <a:gd name="connsiteY1" fmla="*/ 1398395 h 3430975"/>
              <a:gd name="connsiteX2" fmla="*/ 3767701 w 6257604"/>
              <a:gd name="connsiteY2" fmla="*/ 2196005 h 3430975"/>
              <a:gd name="connsiteX3" fmla="*/ 4996440 w 6257604"/>
              <a:gd name="connsiteY3" fmla="*/ 7989 h 3430975"/>
              <a:gd name="connsiteX4" fmla="*/ 6257604 w 6257604"/>
              <a:gd name="connsiteY4" fmla="*/ 3152972 h 3430975"/>
              <a:gd name="connsiteX0" fmla="*/ 0 w 6257604"/>
              <a:gd name="connsiteY0" fmla="*/ 904125 h 3509691"/>
              <a:gd name="connsiteX1" fmla="*/ 2781781 w 6257604"/>
              <a:gd name="connsiteY1" fmla="*/ 28999 h 3509691"/>
              <a:gd name="connsiteX2" fmla="*/ 3767701 w 6257604"/>
              <a:gd name="connsiteY2" fmla="*/ 2274721 h 3509691"/>
              <a:gd name="connsiteX3" fmla="*/ 4996440 w 6257604"/>
              <a:gd name="connsiteY3" fmla="*/ 86705 h 3509691"/>
              <a:gd name="connsiteX4" fmla="*/ 6257604 w 6257604"/>
              <a:gd name="connsiteY4" fmla="*/ 3231688 h 3509691"/>
              <a:gd name="connsiteX0" fmla="*/ 0 w 6257604"/>
              <a:gd name="connsiteY0" fmla="*/ 1015374 h 3620940"/>
              <a:gd name="connsiteX1" fmla="*/ 1680289 w 6257604"/>
              <a:gd name="connsiteY1" fmla="*/ 321261 h 3620940"/>
              <a:gd name="connsiteX2" fmla="*/ 2781781 w 6257604"/>
              <a:gd name="connsiteY2" fmla="*/ 140248 h 3620940"/>
              <a:gd name="connsiteX3" fmla="*/ 3767701 w 6257604"/>
              <a:gd name="connsiteY3" fmla="*/ 2385970 h 3620940"/>
              <a:gd name="connsiteX4" fmla="*/ 4996440 w 6257604"/>
              <a:gd name="connsiteY4" fmla="*/ 197954 h 3620940"/>
              <a:gd name="connsiteX5" fmla="*/ 6257604 w 6257604"/>
              <a:gd name="connsiteY5" fmla="*/ 3342937 h 3620940"/>
              <a:gd name="connsiteX0" fmla="*/ 0 w 6257604"/>
              <a:gd name="connsiteY0" fmla="*/ 907432 h 3512998"/>
              <a:gd name="connsiteX1" fmla="*/ 1704235 w 6257604"/>
              <a:gd name="connsiteY1" fmla="*/ 2349286 h 3512998"/>
              <a:gd name="connsiteX2" fmla="*/ 2781781 w 6257604"/>
              <a:gd name="connsiteY2" fmla="*/ 32306 h 3512998"/>
              <a:gd name="connsiteX3" fmla="*/ 3767701 w 6257604"/>
              <a:gd name="connsiteY3" fmla="*/ 2278028 h 3512998"/>
              <a:gd name="connsiteX4" fmla="*/ 4996440 w 6257604"/>
              <a:gd name="connsiteY4" fmla="*/ 90012 h 3512998"/>
              <a:gd name="connsiteX5" fmla="*/ 6257604 w 6257604"/>
              <a:gd name="connsiteY5" fmla="*/ 3234995 h 3512998"/>
              <a:gd name="connsiteX0" fmla="*/ 0 w 6257604"/>
              <a:gd name="connsiteY0" fmla="*/ 908381 h 3513947"/>
              <a:gd name="connsiteX1" fmla="*/ 578799 w 6257604"/>
              <a:gd name="connsiteY1" fmla="*/ 1390860 h 3513947"/>
              <a:gd name="connsiteX2" fmla="*/ 1704235 w 6257604"/>
              <a:gd name="connsiteY2" fmla="*/ 2350235 h 3513947"/>
              <a:gd name="connsiteX3" fmla="*/ 2781781 w 6257604"/>
              <a:gd name="connsiteY3" fmla="*/ 33255 h 3513947"/>
              <a:gd name="connsiteX4" fmla="*/ 3767701 w 6257604"/>
              <a:gd name="connsiteY4" fmla="*/ 2278977 h 3513947"/>
              <a:gd name="connsiteX5" fmla="*/ 4996440 w 6257604"/>
              <a:gd name="connsiteY5" fmla="*/ 90961 h 3513947"/>
              <a:gd name="connsiteX6" fmla="*/ 6257604 w 6257604"/>
              <a:gd name="connsiteY6" fmla="*/ 3235944 h 3513947"/>
              <a:gd name="connsiteX0" fmla="*/ 0 w 6257604"/>
              <a:gd name="connsiteY0" fmla="*/ 908381 h 3513947"/>
              <a:gd name="connsiteX1" fmla="*/ 794308 w 6257604"/>
              <a:gd name="connsiteY1" fmla="*/ 51355 h 3513947"/>
              <a:gd name="connsiteX2" fmla="*/ 1704235 w 6257604"/>
              <a:gd name="connsiteY2" fmla="*/ 2350235 h 3513947"/>
              <a:gd name="connsiteX3" fmla="*/ 2781781 w 6257604"/>
              <a:gd name="connsiteY3" fmla="*/ 33255 h 3513947"/>
              <a:gd name="connsiteX4" fmla="*/ 3767701 w 6257604"/>
              <a:gd name="connsiteY4" fmla="*/ 2278977 h 3513947"/>
              <a:gd name="connsiteX5" fmla="*/ 4996440 w 6257604"/>
              <a:gd name="connsiteY5" fmla="*/ 90961 h 3513947"/>
              <a:gd name="connsiteX6" fmla="*/ 6257604 w 6257604"/>
              <a:gd name="connsiteY6" fmla="*/ 3235944 h 3513947"/>
              <a:gd name="connsiteX0" fmla="*/ 0 w 6281549"/>
              <a:gd name="connsiteY0" fmla="*/ 2247886 h 3513947"/>
              <a:gd name="connsiteX1" fmla="*/ 818253 w 6281549"/>
              <a:gd name="connsiteY1" fmla="*/ 51355 h 3513947"/>
              <a:gd name="connsiteX2" fmla="*/ 1728180 w 6281549"/>
              <a:gd name="connsiteY2" fmla="*/ 2350235 h 3513947"/>
              <a:gd name="connsiteX3" fmla="*/ 2805726 w 6281549"/>
              <a:gd name="connsiteY3" fmla="*/ 33255 h 3513947"/>
              <a:gd name="connsiteX4" fmla="*/ 3791646 w 6281549"/>
              <a:gd name="connsiteY4" fmla="*/ 2278977 h 3513947"/>
              <a:gd name="connsiteX5" fmla="*/ 5020385 w 6281549"/>
              <a:gd name="connsiteY5" fmla="*/ 90961 h 3513947"/>
              <a:gd name="connsiteX6" fmla="*/ 6281549 w 6281549"/>
              <a:gd name="connsiteY6" fmla="*/ 3235944 h 3513947"/>
              <a:gd name="connsiteX0" fmla="*/ 0 w 6281549"/>
              <a:gd name="connsiteY0" fmla="*/ 2248808 h 3514869"/>
              <a:gd name="connsiteX1" fmla="*/ 818253 w 6281549"/>
              <a:gd name="connsiteY1" fmla="*/ 52277 h 3514869"/>
              <a:gd name="connsiteX2" fmla="*/ 1847908 w 6281549"/>
              <a:gd name="connsiteY2" fmla="*/ 2278751 h 3514869"/>
              <a:gd name="connsiteX3" fmla="*/ 2805726 w 6281549"/>
              <a:gd name="connsiteY3" fmla="*/ 34177 h 3514869"/>
              <a:gd name="connsiteX4" fmla="*/ 3791646 w 6281549"/>
              <a:gd name="connsiteY4" fmla="*/ 2279899 h 3514869"/>
              <a:gd name="connsiteX5" fmla="*/ 5020385 w 6281549"/>
              <a:gd name="connsiteY5" fmla="*/ 91883 h 3514869"/>
              <a:gd name="connsiteX6" fmla="*/ 6281549 w 6281549"/>
              <a:gd name="connsiteY6" fmla="*/ 3236866 h 3514869"/>
              <a:gd name="connsiteX0" fmla="*/ 0 w 6281549"/>
              <a:gd name="connsiteY0" fmla="*/ 2245646 h 3511707"/>
              <a:gd name="connsiteX1" fmla="*/ 818253 w 6281549"/>
              <a:gd name="connsiteY1" fmla="*/ 49115 h 3511707"/>
              <a:gd name="connsiteX2" fmla="*/ 1847908 w 6281549"/>
              <a:gd name="connsiteY2" fmla="*/ 2275589 h 3511707"/>
              <a:gd name="connsiteX3" fmla="*/ 2805726 w 6281549"/>
              <a:gd name="connsiteY3" fmla="*/ 31015 h 3511707"/>
              <a:gd name="connsiteX4" fmla="*/ 3791646 w 6281549"/>
              <a:gd name="connsiteY4" fmla="*/ 2276737 h 3511707"/>
              <a:gd name="connsiteX5" fmla="*/ 5020385 w 6281549"/>
              <a:gd name="connsiteY5" fmla="*/ 88721 h 3511707"/>
              <a:gd name="connsiteX6" fmla="*/ 6281549 w 6281549"/>
              <a:gd name="connsiteY6" fmla="*/ 3233704 h 3511707"/>
              <a:gd name="connsiteX0" fmla="*/ 0 w 6281549"/>
              <a:gd name="connsiteY0" fmla="*/ 2245646 h 3511707"/>
              <a:gd name="connsiteX1" fmla="*/ 818253 w 6281549"/>
              <a:gd name="connsiteY1" fmla="*/ 49115 h 3511707"/>
              <a:gd name="connsiteX2" fmla="*/ 1847908 w 6281549"/>
              <a:gd name="connsiteY2" fmla="*/ 2275589 h 3511707"/>
              <a:gd name="connsiteX3" fmla="*/ 2805726 w 6281549"/>
              <a:gd name="connsiteY3" fmla="*/ 31015 h 3511707"/>
              <a:gd name="connsiteX4" fmla="*/ 3791646 w 6281549"/>
              <a:gd name="connsiteY4" fmla="*/ 2276737 h 3511707"/>
              <a:gd name="connsiteX5" fmla="*/ 5020385 w 6281549"/>
              <a:gd name="connsiteY5" fmla="*/ 88721 h 3511707"/>
              <a:gd name="connsiteX6" fmla="*/ 6281549 w 6281549"/>
              <a:gd name="connsiteY6" fmla="*/ 3233704 h 3511707"/>
              <a:gd name="connsiteX0" fmla="*/ 0 w 6281549"/>
              <a:gd name="connsiteY0" fmla="*/ 2245646 h 3511707"/>
              <a:gd name="connsiteX1" fmla="*/ 818253 w 6281549"/>
              <a:gd name="connsiteY1" fmla="*/ 49115 h 3511707"/>
              <a:gd name="connsiteX2" fmla="*/ 1847908 w 6281549"/>
              <a:gd name="connsiteY2" fmla="*/ 2275589 h 3511707"/>
              <a:gd name="connsiteX3" fmla="*/ 2805726 w 6281549"/>
              <a:gd name="connsiteY3" fmla="*/ 31015 h 3511707"/>
              <a:gd name="connsiteX4" fmla="*/ 3791646 w 6281549"/>
              <a:gd name="connsiteY4" fmla="*/ 2276737 h 3511707"/>
              <a:gd name="connsiteX5" fmla="*/ 5020385 w 6281549"/>
              <a:gd name="connsiteY5" fmla="*/ 88721 h 3511707"/>
              <a:gd name="connsiteX6" fmla="*/ 6281549 w 6281549"/>
              <a:gd name="connsiteY6" fmla="*/ 3233704 h 3511707"/>
              <a:gd name="connsiteX0" fmla="*/ 0 w 6281549"/>
              <a:gd name="connsiteY0" fmla="*/ 2245646 h 3511707"/>
              <a:gd name="connsiteX1" fmla="*/ 818253 w 6281549"/>
              <a:gd name="connsiteY1" fmla="*/ 49115 h 3511707"/>
              <a:gd name="connsiteX2" fmla="*/ 1847908 w 6281549"/>
              <a:gd name="connsiteY2" fmla="*/ 2275589 h 3511707"/>
              <a:gd name="connsiteX3" fmla="*/ 2805726 w 6281549"/>
              <a:gd name="connsiteY3" fmla="*/ 31015 h 3511707"/>
              <a:gd name="connsiteX4" fmla="*/ 3791646 w 6281549"/>
              <a:gd name="connsiteY4" fmla="*/ 2276737 h 3511707"/>
              <a:gd name="connsiteX5" fmla="*/ 5020385 w 6281549"/>
              <a:gd name="connsiteY5" fmla="*/ 88721 h 3511707"/>
              <a:gd name="connsiteX6" fmla="*/ 6281549 w 6281549"/>
              <a:gd name="connsiteY6" fmla="*/ 3233704 h 3511707"/>
              <a:gd name="connsiteX0" fmla="*/ 0 w 6281549"/>
              <a:gd name="connsiteY0" fmla="*/ 2214740 h 3480801"/>
              <a:gd name="connsiteX1" fmla="*/ 818253 w 6281549"/>
              <a:gd name="connsiteY1" fmla="*/ 18209 h 3480801"/>
              <a:gd name="connsiteX2" fmla="*/ 1847908 w 6281549"/>
              <a:gd name="connsiteY2" fmla="*/ 2244683 h 3480801"/>
              <a:gd name="connsiteX3" fmla="*/ 2805726 w 6281549"/>
              <a:gd name="connsiteY3" fmla="*/ 109 h 3480801"/>
              <a:gd name="connsiteX4" fmla="*/ 3791646 w 6281549"/>
              <a:gd name="connsiteY4" fmla="*/ 2245831 h 3480801"/>
              <a:gd name="connsiteX5" fmla="*/ 5020385 w 6281549"/>
              <a:gd name="connsiteY5" fmla="*/ 57815 h 3480801"/>
              <a:gd name="connsiteX6" fmla="*/ 6281549 w 6281549"/>
              <a:gd name="connsiteY6" fmla="*/ 3202798 h 3480801"/>
              <a:gd name="connsiteX0" fmla="*/ 0 w 6281549"/>
              <a:gd name="connsiteY0" fmla="*/ 2214740 h 3480801"/>
              <a:gd name="connsiteX1" fmla="*/ 818253 w 6281549"/>
              <a:gd name="connsiteY1" fmla="*/ 18209 h 3480801"/>
              <a:gd name="connsiteX2" fmla="*/ 1847908 w 6281549"/>
              <a:gd name="connsiteY2" fmla="*/ 2244683 h 3480801"/>
              <a:gd name="connsiteX3" fmla="*/ 2805726 w 6281549"/>
              <a:gd name="connsiteY3" fmla="*/ 109 h 3480801"/>
              <a:gd name="connsiteX4" fmla="*/ 3791646 w 6281549"/>
              <a:gd name="connsiteY4" fmla="*/ 2245831 h 3480801"/>
              <a:gd name="connsiteX5" fmla="*/ 5020385 w 6281549"/>
              <a:gd name="connsiteY5" fmla="*/ 57815 h 3480801"/>
              <a:gd name="connsiteX6" fmla="*/ 6281549 w 6281549"/>
              <a:gd name="connsiteY6" fmla="*/ 3202798 h 3480801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935321 w 6281549"/>
              <a:gd name="connsiteY4" fmla="*/ 2263932 h 3480653"/>
              <a:gd name="connsiteX5" fmla="*/ 5020385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935321 w 6281549"/>
              <a:gd name="connsiteY4" fmla="*/ 2263932 h 3480653"/>
              <a:gd name="connsiteX5" fmla="*/ 5020385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935321 w 6281549"/>
              <a:gd name="connsiteY4" fmla="*/ 2263932 h 3480653"/>
              <a:gd name="connsiteX5" fmla="*/ 5020385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935321 w 6281549"/>
              <a:gd name="connsiteY4" fmla="*/ 2263932 h 3480653"/>
              <a:gd name="connsiteX5" fmla="*/ 5020385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861384 w 6281549"/>
              <a:gd name="connsiteY4" fmla="*/ 2263933 h 3480653"/>
              <a:gd name="connsiteX5" fmla="*/ 5020385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861384 w 6281549"/>
              <a:gd name="connsiteY4" fmla="*/ 2263933 h 3480653"/>
              <a:gd name="connsiteX5" fmla="*/ 4918722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861384 w 6281549"/>
              <a:gd name="connsiteY4" fmla="*/ 2263933 h 3480653"/>
              <a:gd name="connsiteX5" fmla="*/ 4918722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80653"/>
              <a:gd name="connsiteX1" fmla="*/ 818253 w 6281549"/>
              <a:gd name="connsiteY1" fmla="*/ 18209 h 3480653"/>
              <a:gd name="connsiteX2" fmla="*/ 1847908 w 6281549"/>
              <a:gd name="connsiteY2" fmla="*/ 2244683 h 3480653"/>
              <a:gd name="connsiteX3" fmla="*/ 2805726 w 6281549"/>
              <a:gd name="connsiteY3" fmla="*/ 109 h 3480653"/>
              <a:gd name="connsiteX4" fmla="*/ 3861384 w 6281549"/>
              <a:gd name="connsiteY4" fmla="*/ 2263933 h 3480653"/>
              <a:gd name="connsiteX5" fmla="*/ 4918722 w 6281549"/>
              <a:gd name="connsiteY5" fmla="*/ 57815 h 3480653"/>
              <a:gd name="connsiteX6" fmla="*/ 6281549 w 6281549"/>
              <a:gd name="connsiteY6" fmla="*/ 3202798 h 3480653"/>
              <a:gd name="connsiteX0" fmla="*/ 0 w 6281549"/>
              <a:gd name="connsiteY0" fmla="*/ 2214740 h 3473299"/>
              <a:gd name="connsiteX1" fmla="*/ 818253 w 6281549"/>
              <a:gd name="connsiteY1" fmla="*/ 18209 h 3473299"/>
              <a:gd name="connsiteX2" fmla="*/ 1847908 w 6281549"/>
              <a:gd name="connsiteY2" fmla="*/ 2244683 h 3473299"/>
              <a:gd name="connsiteX3" fmla="*/ 2805726 w 6281549"/>
              <a:gd name="connsiteY3" fmla="*/ 109 h 3473299"/>
              <a:gd name="connsiteX4" fmla="*/ 3861384 w 6281549"/>
              <a:gd name="connsiteY4" fmla="*/ 2263933 h 3473299"/>
              <a:gd name="connsiteX5" fmla="*/ 4918722 w 6281549"/>
              <a:gd name="connsiteY5" fmla="*/ 57815 h 3473299"/>
              <a:gd name="connsiteX6" fmla="*/ 6281549 w 6281549"/>
              <a:gd name="connsiteY6" fmla="*/ 3202798 h 3473299"/>
              <a:gd name="connsiteX0" fmla="*/ 0 w 6281549"/>
              <a:gd name="connsiteY0" fmla="*/ 2214740 h 3473299"/>
              <a:gd name="connsiteX1" fmla="*/ 818253 w 6281549"/>
              <a:gd name="connsiteY1" fmla="*/ 18209 h 3473299"/>
              <a:gd name="connsiteX2" fmla="*/ 1847908 w 6281549"/>
              <a:gd name="connsiteY2" fmla="*/ 2244683 h 3473299"/>
              <a:gd name="connsiteX3" fmla="*/ 2805726 w 6281549"/>
              <a:gd name="connsiteY3" fmla="*/ 109 h 3473299"/>
              <a:gd name="connsiteX4" fmla="*/ 3861384 w 6281549"/>
              <a:gd name="connsiteY4" fmla="*/ 2263933 h 3473299"/>
              <a:gd name="connsiteX5" fmla="*/ 4918722 w 6281549"/>
              <a:gd name="connsiteY5" fmla="*/ 57815 h 3473299"/>
              <a:gd name="connsiteX6" fmla="*/ 6281549 w 6281549"/>
              <a:gd name="connsiteY6" fmla="*/ 3202798 h 3473299"/>
              <a:gd name="connsiteX0" fmla="*/ 0 w 6281549"/>
              <a:gd name="connsiteY0" fmla="*/ 2214740 h 3473643"/>
              <a:gd name="connsiteX1" fmla="*/ 818253 w 6281549"/>
              <a:gd name="connsiteY1" fmla="*/ 18209 h 3473643"/>
              <a:gd name="connsiteX2" fmla="*/ 1847908 w 6281549"/>
              <a:gd name="connsiteY2" fmla="*/ 2244683 h 3473643"/>
              <a:gd name="connsiteX3" fmla="*/ 2805726 w 6281549"/>
              <a:gd name="connsiteY3" fmla="*/ 109 h 3473643"/>
              <a:gd name="connsiteX4" fmla="*/ 3861384 w 6281549"/>
              <a:gd name="connsiteY4" fmla="*/ 2263933 h 3473643"/>
              <a:gd name="connsiteX5" fmla="*/ 4826301 w 6281549"/>
              <a:gd name="connsiteY5" fmla="*/ 64803 h 3473643"/>
              <a:gd name="connsiteX6" fmla="*/ 6281549 w 6281549"/>
              <a:gd name="connsiteY6" fmla="*/ 3202798 h 3473643"/>
              <a:gd name="connsiteX0" fmla="*/ 0 w 6281549"/>
              <a:gd name="connsiteY0" fmla="*/ 2214740 h 3471935"/>
              <a:gd name="connsiteX1" fmla="*/ 818253 w 6281549"/>
              <a:gd name="connsiteY1" fmla="*/ 18209 h 3471935"/>
              <a:gd name="connsiteX2" fmla="*/ 1847908 w 6281549"/>
              <a:gd name="connsiteY2" fmla="*/ 2244683 h 3471935"/>
              <a:gd name="connsiteX3" fmla="*/ 2805726 w 6281549"/>
              <a:gd name="connsiteY3" fmla="*/ 109 h 3471935"/>
              <a:gd name="connsiteX4" fmla="*/ 3861384 w 6281549"/>
              <a:gd name="connsiteY4" fmla="*/ 2263933 h 3471935"/>
              <a:gd name="connsiteX5" fmla="*/ 4826301 w 6281549"/>
              <a:gd name="connsiteY5" fmla="*/ 29870 h 3471935"/>
              <a:gd name="connsiteX6" fmla="*/ 6281549 w 6281549"/>
              <a:gd name="connsiteY6" fmla="*/ 3202798 h 3471935"/>
              <a:gd name="connsiteX0" fmla="*/ 0 w 6281549"/>
              <a:gd name="connsiteY0" fmla="*/ 2214737 h 3471932"/>
              <a:gd name="connsiteX1" fmla="*/ 818253 w 6281549"/>
              <a:gd name="connsiteY1" fmla="*/ 18206 h 3471932"/>
              <a:gd name="connsiteX2" fmla="*/ 1847908 w 6281549"/>
              <a:gd name="connsiteY2" fmla="*/ 2244680 h 3471932"/>
              <a:gd name="connsiteX3" fmla="*/ 2805726 w 6281549"/>
              <a:gd name="connsiteY3" fmla="*/ 106 h 3471932"/>
              <a:gd name="connsiteX4" fmla="*/ 3861384 w 6281549"/>
              <a:gd name="connsiteY4" fmla="*/ 2263930 h 3471932"/>
              <a:gd name="connsiteX5" fmla="*/ 4826301 w 6281549"/>
              <a:gd name="connsiteY5" fmla="*/ 29867 h 3471932"/>
              <a:gd name="connsiteX6" fmla="*/ 6281549 w 6281549"/>
              <a:gd name="connsiteY6" fmla="*/ 3202795 h 3471932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1"/>
              <a:gd name="connsiteX1" fmla="*/ 818253 w 6281549"/>
              <a:gd name="connsiteY1" fmla="*/ 18105 h 3471831"/>
              <a:gd name="connsiteX2" fmla="*/ 1847908 w 6281549"/>
              <a:gd name="connsiteY2" fmla="*/ 2244579 h 3471831"/>
              <a:gd name="connsiteX3" fmla="*/ 2805726 w 6281549"/>
              <a:gd name="connsiteY3" fmla="*/ 5 h 3471831"/>
              <a:gd name="connsiteX4" fmla="*/ 3861384 w 6281549"/>
              <a:gd name="connsiteY4" fmla="*/ 2263829 h 3471831"/>
              <a:gd name="connsiteX5" fmla="*/ 4826301 w 6281549"/>
              <a:gd name="connsiteY5" fmla="*/ 29766 h 3471831"/>
              <a:gd name="connsiteX6" fmla="*/ 6281549 w 6281549"/>
              <a:gd name="connsiteY6" fmla="*/ 3202694 h 3471831"/>
              <a:gd name="connsiteX0" fmla="*/ 0 w 6281549"/>
              <a:gd name="connsiteY0" fmla="*/ 2214636 h 3471830"/>
              <a:gd name="connsiteX1" fmla="*/ 818253 w 6281549"/>
              <a:gd name="connsiteY1" fmla="*/ 18105 h 3471830"/>
              <a:gd name="connsiteX2" fmla="*/ 1847908 w 6281549"/>
              <a:gd name="connsiteY2" fmla="*/ 2244579 h 3471830"/>
              <a:gd name="connsiteX3" fmla="*/ 2805726 w 6281549"/>
              <a:gd name="connsiteY3" fmla="*/ 5 h 3471830"/>
              <a:gd name="connsiteX4" fmla="*/ 3861384 w 6281549"/>
              <a:gd name="connsiteY4" fmla="*/ 2263829 h 3471830"/>
              <a:gd name="connsiteX5" fmla="*/ 4780090 w 6281549"/>
              <a:gd name="connsiteY5" fmla="*/ 29765 h 3471830"/>
              <a:gd name="connsiteX6" fmla="*/ 6281549 w 6281549"/>
              <a:gd name="connsiteY6" fmla="*/ 3202694 h 3471830"/>
              <a:gd name="connsiteX0" fmla="*/ 0 w 6281549"/>
              <a:gd name="connsiteY0" fmla="*/ 2214635 h 3479111"/>
              <a:gd name="connsiteX1" fmla="*/ 818253 w 6281549"/>
              <a:gd name="connsiteY1" fmla="*/ 18104 h 3479111"/>
              <a:gd name="connsiteX2" fmla="*/ 1847908 w 6281549"/>
              <a:gd name="connsiteY2" fmla="*/ 2244578 h 3479111"/>
              <a:gd name="connsiteX3" fmla="*/ 2805726 w 6281549"/>
              <a:gd name="connsiteY3" fmla="*/ 4 h 3479111"/>
              <a:gd name="connsiteX4" fmla="*/ 3833658 w 6281549"/>
              <a:gd name="connsiteY4" fmla="*/ 2263828 h 3479111"/>
              <a:gd name="connsiteX5" fmla="*/ 4780090 w 6281549"/>
              <a:gd name="connsiteY5" fmla="*/ 29764 h 3479111"/>
              <a:gd name="connsiteX6" fmla="*/ 6281549 w 6281549"/>
              <a:gd name="connsiteY6" fmla="*/ 3202693 h 3479111"/>
              <a:gd name="connsiteX0" fmla="*/ 0 w 6281549"/>
              <a:gd name="connsiteY0" fmla="*/ 2214635 h 3479111"/>
              <a:gd name="connsiteX1" fmla="*/ 818253 w 6281549"/>
              <a:gd name="connsiteY1" fmla="*/ 18104 h 3479111"/>
              <a:gd name="connsiteX2" fmla="*/ 1847908 w 6281549"/>
              <a:gd name="connsiteY2" fmla="*/ 2244578 h 3479111"/>
              <a:gd name="connsiteX3" fmla="*/ 2805726 w 6281549"/>
              <a:gd name="connsiteY3" fmla="*/ 4 h 3479111"/>
              <a:gd name="connsiteX4" fmla="*/ 3833658 w 6281549"/>
              <a:gd name="connsiteY4" fmla="*/ 2263828 h 3479111"/>
              <a:gd name="connsiteX5" fmla="*/ 4780090 w 6281549"/>
              <a:gd name="connsiteY5" fmla="*/ 29764 h 3479111"/>
              <a:gd name="connsiteX6" fmla="*/ 6281549 w 6281549"/>
              <a:gd name="connsiteY6" fmla="*/ 3202693 h 3479111"/>
              <a:gd name="connsiteX0" fmla="*/ 0 w 6281549"/>
              <a:gd name="connsiteY0" fmla="*/ 2214635 h 3471507"/>
              <a:gd name="connsiteX1" fmla="*/ 818253 w 6281549"/>
              <a:gd name="connsiteY1" fmla="*/ 18104 h 3471507"/>
              <a:gd name="connsiteX2" fmla="*/ 1847908 w 6281549"/>
              <a:gd name="connsiteY2" fmla="*/ 2244578 h 3471507"/>
              <a:gd name="connsiteX3" fmla="*/ 2805726 w 6281549"/>
              <a:gd name="connsiteY3" fmla="*/ 4 h 3471507"/>
              <a:gd name="connsiteX4" fmla="*/ 3833658 w 6281549"/>
              <a:gd name="connsiteY4" fmla="*/ 2263828 h 3471507"/>
              <a:gd name="connsiteX5" fmla="*/ 4780090 w 6281549"/>
              <a:gd name="connsiteY5" fmla="*/ 29764 h 3471507"/>
              <a:gd name="connsiteX6" fmla="*/ 6281549 w 6281549"/>
              <a:gd name="connsiteY6" fmla="*/ 3202693 h 3471507"/>
              <a:gd name="connsiteX0" fmla="*/ 0 w 6281549"/>
              <a:gd name="connsiteY0" fmla="*/ 2214635 h 3471507"/>
              <a:gd name="connsiteX1" fmla="*/ 818253 w 6281549"/>
              <a:gd name="connsiteY1" fmla="*/ 18104 h 3471507"/>
              <a:gd name="connsiteX2" fmla="*/ 1847908 w 6281549"/>
              <a:gd name="connsiteY2" fmla="*/ 2244578 h 3471507"/>
              <a:gd name="connsiteX3" fmla="*/ 2805726 w 6281549"/>
              <a:gd name="connsiteY3" fmla="*/ 4 h 3471507"/>
              <a:gd name="connsiteX4" fmla="*/ 3833658 w 6281549"/>
              <a:gd name="connsiteY4" fmla="*/ 2263828 h 3471507"/>
              <a:gd name="connsiteX5" fmla="*/ 4780090 w 6281549"/>
              <a:gd name="connsiteY5" fmla="*/ 29764 h 3471507"/>
              <a:gd name="connsiteX6" fmla="*/ 6281549 w 6281549"/>
              <a:gd name="connsiteY6" fmla="*/ 3202693 h 3471507"/>
              <a:gd name="connsiteX0" fmla="*/ 0 w 6281549"/>
              <a:gd name="connsiteY0" fmla="*/ 2214635 h 3471507"/>
              <a:gd name="connsiteX1" fmla="*/ 818253 w 6281549"/>
              <a:gd name="connsiteY1" fmla="*/ 18104 h 3471507"/>
              <a:gd name="connsiteX2" fmla="*/ 1847908 w 6281549"/>
              <a:gd name="connsiteY2" fmla="*/ 2244578 h 3471507"/>
              <a:gd name="connsiteX3" fmla="*/ 2805726 w 6281549"/>
              <a:gd name="connsiteY3" fmla="*/ 4 h 3471507"/>
              <a:gd name="connsiteX4" fmla="*/ 3833658 w 6281549"/>
              <a:gd name="connsiteY4" fmla="*/ 2263828 h 3471507"/>
              <a:gd name="connsiteX5" fmla="*/ 4780090 w 6281549"/>
              <a:gd name="connsiteY5" fmla="*/ 29764 h 3471507"/>
              <a:gd name="connsiteX6" fmla="*/ 6281549 w 6281549"/>
              <a:gd name="connsiteY6" fmla="*/ 3202693 h 3471507"/>
              <a:gd name="connsiteX0" fmla="*/ 0 w 6281549"/>
              <a:gd name="connsiteY0" fmla="*/ 2214635 h 3501276"/>
              <a:gd name="connsiteX1" fmla="*/ 818253 w 6281549"/>
              <a:gd name="connsiteY1" fmla="*/ 18104 h 3501276"/>
              <a:gd name="connsiteX2" fmla="*/ 1847908 w 6281549"/>
              <a:gd name="connsiteY2" fmla="*/ 2244578 h 3501276"/>
              <a:gd name="connsiteX3" fmla="*/ 2805726 w 6281549"/>
              <a:gd name="connsiteY3" fmla="*/ 4 h 3501276"/>
              <a:gd name="connsiteX4" fmla="*/ 3833658 w 6281549"/>
              <a:gd name="connsiteY4" fmla="*/ 2263828 h 3501276"/>
              <a:gd name="connsiteX5" fmla="*/ 4780090 w 6281549"/>
              <a:gd name="connsiteY5" fmla="*/ 29764 h 3501276"/>
              <a:gd name="connsiteX6" fmla="*/ 6281549 w 6281549"/>
              <a:gd name="connsiteY6" fmla="*/ 3202693 h 3501276"/>
              <a:gd name="connsiteX0" fmla="*/ 0 w 6281549"/>
              <a:gd name="connsiteY0" fmla="*/ 2214635 h 3501277"/>
              <a:gd name="connsiteX1" fmla="*/ 818253 w 6281549"/>
              <a:gd name="connsiteY1" fmla="*/ 18104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14635 h 3501277"/>
              <a:gd name="connsiteX1" fmla="*/ 818253 w 6281549"/>
              <a:gd name="connsiteY1" fmla="*/ 18104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14635 h 3501277"/>
              <a:gd name="connsiteX1" fmla="*/ 818253 w 6281549"/>
              <a:gd name="connsiteY1" fmla="*/ 18104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14635 h 3501277"/>
              <a:gd name="connsiteX1" fmla="*/ 818253 w 6281549"/>
              <a:gd name="connsiteY1" fmla="*/ 18104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14635 h 3501277"/>
              <a:gd name="connsiteX1" fmla="*/ 892189 w 6281549"/>
              <a:gd name="connsiteY1" fmla="*/ 11117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14635 h 3501277"/>
              <a:gd name="connsiteX1" fmla="*/ 892189 w 6281549"/>
              <a:gd name="connsiteY1" fmla="*/ 11117 h 3501277"/>
              <a:gd name="connsiteX2" fmla="*/ 1847908 w 6281549"/>
              <a:gd name="connsiteY2" fmla="*/ 2244578 h 3501277"/>
              <a:gd name="connsiteX3" fmla="*/ 2805726 w 6281549"/>
              <a:gd name="connsiteY3" fmla="*/ 4 h 3501277"/>
              <a:gd name="connsiteX4" fmla="*/ 3833658 w 6281549"/>
              <a:gd name="connsiteY4" fmla="*/ 2263828 h 3501277"/>
              <a:gd name="connsiteX5" fmla="*/ 4780090 w 6281549"/>
              <a:gd name="connsiteY5" fmla="*/ 29764 h 3501277"/>
              <a:gd name="connsiteX6" fmla="*/ 6281549 w 6281549"/>
              <a:gd name="connsiteY6" fmla="*/ 3202693 h 3501277"/>
              <a:gd name="connsiteX0" fmla="*/ 0 w 6281549"/>
              <a:gd name="connsiteY0" fmla="*/ 2231464 h 3518106"/>
              <a:gd name="connsiteX1" fmla="*/ 892189 w 6281549"/>
              <a:gd name="connsiteY1" fmla="*/ 1 h 3518106"/>
              <a:gd name="connsiteX2" fmla="*/ 1847908 w 6281549"/>
              <a:gd name="connsiteY2" fmla="*/ 2261407 h 3518106"/>
              <a:gd name="connsiteX3" fmla="*/ 2805726 w 6281549"/>
              <a:gd name="connsiteY3" fmla="*/ 16833 h 3518106"/>
              <a:gd name="connsiteX4" fmla="*/ 3833658 w 6281549"/>
              <a:gd name="connsiteY4" fmla="*/ 2280657 h 3518106"/>
              <a:gd name="connsiteX5" fmla="*/ 4780090 w 6281549"/>
              <a:gd name="connsiteY5" fmla="*/ 46593 h 3518106"/>
              <a:gd name="connsiteX6" fmla="*/ 6281549 w 6281549"/>
              <a:gd name="connsiteY6" fmla="*/ 3219522 h 3518106"/>
              <a:gd name="connsiteX0" fmla="*/ 0 w 6281549"/>
              <a:gd name="connsiteY0" fmla="*/ 2231464 h 3518106"/>
              <a:gd name="connsiteX1" fmla="*/ 892189 w 6281549"/>
              <a:gd name="connsiteY1" fmla="*/ 1 h 3518106"/>
              <a:gd name="connsiteX2" fmla="*/ 1847908 w 6281549"/>
              <a:gd name="connsiteY2" fmla="*/ 2261407 h 3518106"/>
              <a:gd name="connsiteX3" fmla="*/ 2805726 w 6281549"/>
              <a:gd name="connsiteY3" fmla="*/ 16833 h 3518106"/>
              <a:gd name="connsiteX4" fmla="*/ 3833658 w 6281549"/>
              <a:gd name="connsiteY4" fmla="*/ 2280657 h 3518106"/>
              <a:gd name="connsiteX5" fmla="*/ 4780090 w 6281549"/>
              <a:gd name="connsiteY5" fmla="*/ 46593 h 3518106"/>
              <a:gd name="connsiteX6" fmla="*/ 6281549 w 6281549"/>
              <a:gd name="connsiteY6" fmla="*/ 3219522 h 3518106"/>
              <a:gd name="connsiteX0" fmla="*/ 0 w 6281549"/>
              <a:gd name="connsiteY0" fmla="*/ 2217071 h 3503713"/>
              <a:gd name="connsiteX1" fmla="*/ 892189 w 6281549"/>
              <a:gd name="connsiteY1" fmla="*/ 2 h 3503713"/>
              <a:gd name="connsiteX2" fmla="*/ 1847908 w 6281549"/>
              <a:gd name="connsiteY2" fmla="*/ 2247014 h 3503713"/>
              <a:gd name="connsiteX3" fmla="*/ 2805726 w 6281549"/>
              <a:gd name="connsiteY3" fmla="*/ 2440 h 3503713"/>
              <a:gd name="connsiteX4" fmla="*/ 3833658 w 6281549"/>
              <a:gd name="connsiteY4" fmla="*/ 2266264 h 3503713"/>
              <a:gd name="connsiteX5" fmla="*/ 4780090 w 6281549"/>
              <a:gd name="connsiteY5" fmla="*/ 32200 h 3503713"/>
              <a:gd name="connsiteX6" fmla="*/ 6281549 w 6281549"/>
              <a:gd name="connsiteY6" fmla="*/ 3205129 h 3503713"/>
              <a:gd name="connsiteX0" fmla="*/ 0 w 6281549"/>
              <a:gd name="connsiteY0" fmla="*/ 2217071 h 3502775"/>
              <a:gd name="connsiteX1" fmla="*/ 892189 w 6281549"/>
              <a:gd name="connsiteY1" fmla="*/ 2 h 3502775"/>
              <a:gd name="connsiteX2" fmla="*/ 1847908 w 6281549"/>
              <a:gd name="connsiteY2" fmla="*/ 2247014 h 3502775"/>
              <a:gd name="connsiteX3" fmla="*/ 2805726 w 6281549"/>
              <a:gd name="connsiteY3" fmla="*/ 2440 h 3502775"/>
              <a:gd name="connsiteX4" fmla="*/ 3833658 w 6281549"/>
              <a:gd name="connsiteY4" fmla="*/ 2266264 h 3502775"/>
              <a:gd name="connsiteX5" fmla="*/ 4770570 w 6281549"/>
              <a:gd name="connsiteY5" fmla="*/ 14207 h 3502775"/>
              <a:gd name="connsiteX6" fmla="*/ 6281549 w 6281549"/>
              <a:gd name="connsiteY6" fmla="*/ 3205129 h 3502775"/>
              <a:gd name="connsiteX0" fmla="*/ 0 w 6281549"/>
              <a:gd name="connsiteY0" fmla="*/ 2217071 h 3503130"/>
              <a:gd name="connsiteX1" fmla="*/ 892189 w 6281549"/>
              <a:gd name="connsiteY1" fmla="*/ 2 h 3503130"/>
              <a:gd name="connsiteX2" fmla="*/ 1847908 w 6281549"/>
              <a:gd name="connsiteY2" fmla="*/ 2247014 h 3503130"/>
              <a:gd name="connsiteX3" fmla="*/ 2805726 w 6281549"/>
              <a:gd name="connsiteY3" fmla="*/ 2440 h 3503130"/>
              <a:gd name="connsiteX4" fmla="*/ 3833658 w 6281549"/>
              <a:gd name="connsiteY4" fmla="*/ 2266264 h 3503130"/>
              <a:gd name="connsiteX5" fmla="*/ 4770570 w 6281549"/>
              <a:gd name="connsiteY5" fmla="*/ 14207 h 3503130"/>
              <a:gd name="connsiteX6" fmla="*/ 6281549 w 6281549"/>
              <a:gd name="connsiteY6" fmla="*/ 3205129 h 3503130"/>
              <a:gd name="connsiteX0" fmla="*/ 0 w 6281549"/>
              <a:gd name="connsiteY0" fmla="*/ 2217071 h 3511160"/>
              <a:gd name="connsiteX1" fmla="*/ 892189 w 6281549"/>
              <a:gd name="connsiteY1" fmla="*/ 2 h 3511160"/>
              <a:gd name="connsiteX2" fmla="*/ 1847908 w 6281549"/>
              <a:gd name="connsiteY2" fmla="*/ 2247014 h 3511160"/>
              <a:gd name="connsiteX3" fmla="*/ 2805726 w 6281549"/>
              <a:gd name="connsiteY3" fmla="*/ 2440 h 3511160"/>
              <a:gd name="connsiteX4" fmla="*/ 3783959 w 6281549"/>
              <a:gd name="connsiteY4" fmla="*/ 2236208 h 3511160"/>
              <a:gd name="connsiteX5" fmla="*/ 4770570 w 6281549"/>
              <a:gd name="connsiteY5" fmla="*/ 14207 h 3511160"/>
              <a:gd name="connsiteX6" fmla="*/ 6281549 w 6281549"/>
              <a:gd name="connsiteY6" fmla="*/ 3205129 h 3511160"/>
              <a:gd name="connsiteX0" fmla="*/ 0 w 6281549"/>
              <a:gd name="connsiteY0" fmla="*/ 2217071 h 3502796"/>
              <a:gd name="connsiteX1" fmla="*/ 892189 w 6281549"/>
              <a:gd name="connsiteY1" fmla="*/ 2 h 3502796"/>
              <a:gd name="connsiteX2" fmla="*/ 1847908 w 6281549"/>
              <a:gd name="connsiteY2" fmla="*/ 2247014 h 3502796"/>
              <a:gd name="connsiteX3" fmla="*/ 2805726 w 6281549"/>
              <a:gd name="connsiteY3" fmla="*/ 2440 h 3502796"/>
              <a:gd name="connsiteX4" fmla="*/ 3783959 w 6281549"/>
              <a:gd name="connsiteY4" fmla="*/ 2236208 h 3502796"/>
              <a:gd name="connsiteX5" fmla="*/ 4770570 w 6281549"/>
              <a:gd name="connsiteY5" fmla="*/ 14207 h 3502796"/>
              <a:gd name="connsiteX6" fmla="*/ 6281549 w 6281549"/>
              <a:gd name="connsiteY6" fmla="*/ 3205129 h 3502796"/>
              <a:gd name="connsiteX0" fmla="*/ 0 w 6281549"/>
              <a:gd name="connsiteY0" fmla="*/ 2217071 h 3502795"/>
              <a:gd name="connsiteX1" fmla="*/ 892189 w 6281549"/>
              <a:gd name="connsiteY1" fmla="*/ 2 h 3502795"/>
              <a:gd name="connsiteX2" fmla="*/ 1847908 w 6281549"/>
              <a:gd name="connsiteY2" fmla="*/ 2247014 h 3502795"/>
              <a:gd name="connsiteX3" fmla="*/ 2805726 w 6281549"/>
              <a:gd name="connsiteY3" fmla="*/ 2440 h 3502795"/>
              <a:gd name="connsiteX4" fmla="*/ 3783959 w 6281549"/>
              <a:gd name="connsiteY4" fmla="*/ 2236208 h 3502795"/>
              <a:gd name="connsiteX5" fmla="*/ 4770570 w 6281549"/>
              <a:gd name="connsiteY5" fmla="*/ 14207 h 3502795"/>
              <a:gd name="connsiteX6" fmla="*/ 6281549 w 6281549"/>
              <a:gd name="connsiteY6" fmla="*/ 3205129 h 3502795"/>
              <a:gd name="connsiteX0" fmla="*/ 0 w 6281549"/>
              <a:gd name="connsiteY0" fmla="*/ 2217071 h 3502795"/>
              <a:gd name="connsiteX1" fmla="*/ 892189 w 6281549"/>
              <a:gd name="connsiteY1" fmla="*/ 2 h 3502795"/>
              <a:gd name="connsiteX2" fmla="*/ 1847908 w 6281549"/>
              <a:gd name="connsiteY2" fmla="*/ 2247014 h 3502795"/>
              <a:gd name="connsiteX3" fmla="*/ 2805726 w 6281549"/>
              <a:gd name="connsiteY3" fmla="*/ 2440 h 3502795"/>
              <a:gd name="connsiteX4" fmla="*/ 3783959 w 6281549"/>
              <a:gd name="connsiteY4" fmla="*/ 2236208 h 3502795"/>
              <a:gd name="connsiteX5" fmla="*/ 4770570 w 6281549"/>
              <a:gd name="connsiteY5" fmla="*/ 14207 h 3502795"/>
              <a:gd name="connsiteX6" fmla="*/ 6281549 w 6281549"/>
              <a:gd name="connsiteY6" fmla="*/ 3205129 h 3502795"/>
              <a:gd name="connsiteX0" fmla="*/ 0 w 6281549"/>
              <a:gd name="connsiteY0" fmla="*/ 2217071 h 3502795"/>
              <a:gd name="connsiteX1" fmla="*/ 892189 w 6281549"/>
              <a:gd name="connsiteY1" fmla="*/ 2 h 3502795"/>
              <a:gd name="connsiteX2" fmla="*/ 1847908 w 6281549"/>
              <a:gd name="connsiteY2" fmla="*/ 2247014 h 3502795"/>
              <a:gd name="connsiteX3" fmla="*/ 2805726 w 6281549"/>
              <a:gd name="connsiteY3" fmla="*/ 2440 h 3502795"/>
              <a:gd name="connsiteX4" fmla="*/ 3783959 w 6281549"/>
              <a:gd name="connsiteY4" fmla="*/ 2236208 h 3502795"/>
              <a:gd name="connsiteX5" fmla="*/ 4770570 w 6281549"/>
              <a:gd name="connsiteY5" fmla="*/ 14207 h 3502795"/>
              <a:gd name="connsiteX6" fmla="*/ 6281549 w 6281549"/>
              <a:gd name="connsiteY6" fmla="*/ 3205129 h 3502795"/>
              <a:gd name="connsiteX0" fmla="*/ 0 w 6281549"/>
              <a:gd name="connsiteY0" fmla="*/ 2217071 h 3502795"/>
              <a:gd name="connsiteX1" fmla="*/ 892189 w 6281549"/>
              <a:gd name="connsiteY1" fmla="*/ 2 h 3502795"/>
              <a:gd name="connsiteX2" fmla="*/ 1847908 w 6281549"/>
              <a:gd name="connsiteY2" fmla="*/ 2247014 h 3502795"/>
              <a:gd name="connsiteX3" fmla="*/ 2805726 w 6281549"/>
              <a:gd name="connsiteY3" fmla="*/ 2440 h 3502795"/>
              <a:gd name="connsiteX4" fmla="*/ 3783959 w 6281549"/>
              <a:gd name="connsiteY4" fmla="*/ 2236208 h 3502795"/>
              <a:gd name="connsiteX5" fmla="*/ 4770570 w 6281549"/>
              <a:gd name="connsiteY5" fmla="*/ 14207 h 3502795"/>
              <a:gd name="connsiteX6" fmla="*/ 6281549 w 6281549"/>
              <a:gd name="connsiteY6" fmla="*/ 3205129 h 3502795"/>
              <a:gd name="connsiteX0" fmla="*/ 0 w 6281549"/>
              <a:gd name="connsiteY0" fmla="*/ 2217071 h 3502795"/>
              <a:gd name="connsiteX1" fmla="*/ 892189 w 6281549"/>
              <a:gd name="connsiteY1" fmla="*/ 2 h 3502795"/>
              <a:gd name="connsiteX2" fmla="*/ 1847908 w 6281549"/>
              <a:gd name="connsiteY2" fmla="*/ 2247014 h 3502795"/>
              <a:gd name="connsiteX3" fmla="*/ 2805726 w 6281549"/>
              <a:gd name="connsiteY3" fmla="*/ 2440 h 3502795"/>
              <a:gd name="connsiteX4" fmla="*/ 3783959 w 6281549"/>
              <a:gd name="connsiteY4" fmla="*/ 2236208 h 3502795"/>
              <a:gd name="connsiteX5" fmla="*/ 4770570 w 6281549"/>
              <a:gd name="connsiteY5" fmla="*/ 14207 h 3502795"/>
              <a:gd name="connsiteX6" fmla="*/ 6281549 w 6281549"/>
              <a:gd name="connsiteY6" fmla="*/ 3205129 h 3502795"/>
              <a:gd name="connsiteX0" fmla="*/ 0 w 6281549"/>
              <a:gd name="connsiteY0" fmla="*/ 2217070 h 3502794"/>
              <a:gd name="connsiteX1" fmla="*/ 892189 w 6281549"/>
              <a:gd name="connsiteY1" fmla="*/ 1 h 3502794"/>
              <a:gd name="connsiteX2" fmla="*/ 1837968 w 6281549"/>
              <a:gd name="connsiteY2" fmla="*/ 2224471 h 3502794"/>
              <a:gd name="connsiteX3" fmla="*/ 2805726 w 6281549"/>
              <a:gd name="connsiteY3" fmla="*/ 2439 h 3502794"/>
              <a:gd name="connsiteX4" fmla="*/ 3783959 w 6281549"/>
              <a:gd name="connsiteY4" fmla="*/ 2236207 h 3502794"/>
              <a:gd name="connsiteX5" fmla="*/ 4770570 w 6281549"/>
              <a:gd name="connsiteY5" fmla="*/ 14206 h 3502794"/>
              <a:gd name="connsiteX6" fmla="*/ 6281549 w 6281549"/>
              <a:gd name="connsiteY6" fmla="*/ 3205128 h 3502794"/>
              <a:gd name="connsiteX0" fmla="*/ 0 w 6281549"/>
              <a:gd name="connsiteY0" fmla="*/ 2217070 h 3502794"/>
              <a:gd name="connsiteX1" fmla="*/ 892189 w 6281549"/>
              <a:gd name="connsiteY1" fmla="*/ 1 h 3502794"/>
              <a:gd name="connsiteX2" fmla="*/ 1837968 w 6281549"/>
              <a:gd name="connsiteY2" fmla="*/ 2224471 h 3502794"/>
              <a:gd name="connsiteX3" fmla="*/ 2775907 w 6281549"/>
              <a:gd name="connsiteY3" fmla="*/ 2439 h 3502794"/>
              <a:gd name="connsiteX4" fmla="*/ 3783959 w 6281549"/>
              <a:gd name="connsiteY4" fmla="*/ 2236207 h 3502794"/>
              <a:gd name="connsiteX5" fmla="*/ 4770570 w 6281549"/>
              <a:gd name="connsiteY5" fmla="*/ 14206 h 3502794"/>
              <a:gd name="connsiteX6" fmla="*/ 6281549 w 6281549"/>
              <a:gd name="connsiteY6" fmla="*/ 3205128 h 3502794"/>
              <a:gd name="connsiteX0" fmla="*/ 0 w 6281549"/>
              <a:gd name="connsiteY0" fmla="*/ 2217070 h 3502794"/>
              <a:gd name="connsiteX1" fmla="*/ 892189 w 6281549"/>
              <a:gd name="connsiteY1" fmla="*/ 1 h 3502794"/>
              <a:gd name="connsiteX2" fmla="*/ 1837968 w 6281549"/>
              <a:gd name="connsiteY2" fmla="*/ 2224471 h 3502794"/>
              <a:gd name="connsiteX3" fmla="*/ 2775907 w 6281549"/>
              <a:gd name="connsiteY3" fmla="*/ 2439 h 3502794"/>
              <a:gd name="connsiteX4" fmla="*/ 3783959 w 6281549"/>
              <a:gd name="connsiteY4" fmla="*/ 2236207 h 3502794"/>
              <a:gd name="connsiteX5" fmla="*/ 4770570 w 6281549"/>
              <a:gd name="connsiteY5" fmla="*/ 14206 h 3502794"/>
              <a:gd name="connsiteX6" fmla="*/ 6281549 w 6281549"/>
              <a:gd name="connsiteY6" fmla="*/ 3205128 h 3502794"/>
              <a:gd name="connsiteX0" fmla="*/ 0 w 6281549"/>
              <a:gd name="connsiteY0" fmla="*/ 2217070 h 3503165"/>
              <a:gd name="connsiteX1" fmla="*/ 892189 w 6281549"/>
              <a:gd name="connsiteY1" fmla="*/ 1 h 3503165"/>
              <a:gd name="connsiteX2" fmla="*/ 1837968 w 6281549"/>
              <a:gd name="connsiteY2" fmla="*/ 2224471 h 3503165"/>
              <a:gd name="connsiteX3" fmla="*/ 2775907 w 6281549"/>
              <a:gd name="connsiteY3" fmla="*/ 2439 h 3503165"/>
              <a:gd name="connsiteX4" fmla="*/ 3783959 w 6281549"/>
              <a:gd name="connsiteY4" fmla="*/ 2236207 h 3503165"/>
              <a:gd name="connsiteX5" fmla="*/ 4770570 w 6281549"/>
              <a:gd name="connsiteY5" fmla="*/ 14206 h 3503165"/>
              <a:gd name="connsiteX6" fmla="*/ 6281549 w 6281549"/>
              <a:gd name="connsiteY6" fmla="*/ 3205128 h 3503165"/>
              <a:gd name="connsiteX0" fmla="*/ 0 w 6281549"/>
              <a:gd name="connsiteY0" fmla="*/ 2217070 h 3503165"/>
              <a:gd name="connsiteX1" fmla="*/ 892189 w 6281549"/>
              <a:gd name="connsiteY1" fmla="*/ 1 h 3503165"/>
              <a:gd name="connsiteX2" fmla="*/ 1837968 w 6281549"/>
              <a:gd name="connsiteY2" fmla="*/ 2224471 h 3503165"/>
              <a:gd name="connsiteX3" fmla="*/ 2775907 w 6281549"/>
              <a:gd name="connsiteY3" fmla="*/ 2439 h 3503165"/>
              <a:gd name="connsiteX4" fmla="*/ 3783959 w 6281549"/>
              <a:gd name="connsiteY4" fmla="*/ 2236207 h 3503165"/>
              <a:gd name="connsiteX5" fmla="*/ 4770570 w 6281549"/>
              <a:gd name="connsiteY5" fmla="*/ 14206 h 3503165"/>
              <a:gd name="connsiteX6" fmla="*/ 6281549 w 6281549"/>
              <a:gd name="connsiteY6" fmla="*/ 3205128 h 3503165"/>
              <a:gd name="connsiteX0" fmla="*/ 0 w 6281549"/>
              <a:gd name="connsiteY0" fmla="*/ 2217094 h 3503189"/>
              <a:gd name="connsiteX1" fmla="*/ 892189 w 6281549"/>
              <a:gd name="connsiteY1" fmla="*/ 25 h 3503189"/>
              <a:gd name="connsiteX2" fmla="*/ 1837968 w 6281549"/>
              <a:gd name="connsiteY2" fmla="*/ 2224495 h 3503189"/>
              <a:gd name="connsiteX3" fmla="*/ 2775907 w 6281549"/>
              <a:gd name="connsiteY3" fmla="*/ 2463 h 3503189"/>
              <a:gd name="connsiteX4" fmla="*/ 3783959 w 6281549"/>
              <a:gd name="connsiteY4" fmla="*/ 2236231 h 3503189"/>
              <a:gd name="connsiteX5" fmla="*/ 4770570 w 6281549"/>
              <a:gd name="connsiteY5" fmla="*/ 14230 h 3503189"/>
              <a:gd name="connsiteX6" fmla="*/ 6281549 w 6281549"/>
              <a:gd name="connsiteY6" fmla="*/ 3205152 h 3503189"/>
              <a:gd name="connsiteX0" fmla="*/ 0 w 6281549"/>
              <a:gd name="connsiteY0" fmla="*/ 2217094 h 3503189"/>
              <a:gd name="connsiteX1" fmla="*/ 892189 w 6281549"/>
              <a:gd name="connsiteY1" fmla="*/ 25 h 3503189"/>
              <a:gd name="connsiteX2" fmla="*/ 1837968 w 6281549"/>
              <a:gd name="connsiteY2" fmla="*/ 2224495 h 3503189"/>
              <a:gd name="connsiteX3" fmla="*/ 2775907 w 6281549"/>
              <a:gd name="connsiteY3" fmla="*/ 2463 h 3503189"/>
              <a:gd name="connsiteX4" fmla="*/ 3783959 w 6281549"/>
              <a:gd name="connsiteY4" fmla="*/ 2236231 h 3503189"/>
              <a:gd name="connsiteX5" fmla="*/ 4770570 w 6281549"/>
              <a:gd name="connsiteY5" fmla="*/ 14230 h 3503189"/>
              <a:gd name="connsiteX6" fmla="*/ 6281549 w 6281549"/>
              <a:gd name="connsiteY6" fmla="*/ 3205152 h 350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81549" h="3503189">
                <a:moveTo>
                  <a:pt x="0" y="2217094"/>
                </a:moveTo>
                <a:cubicBezTo>
                  <a:pt x="538827" y="2223832"/>
                  <a:pt x="456646" y="-8722"/>
                  <a:pt x="892189" y="25"/>
                </a:cubicBezTo>
                <a:cubicBezTo>
                  <a:pt x="1327732" y="8772"/>
                  <a:pt x="1384861" y="2216577"/>
                  <a:pt x="1837968" y="2224495"/>
                </a:cubicBezTo>
                <a:cubicBezTo>
                  <a:pt x="2291075" y="2232413"/>
                  <a:pt x="2332299" y="8021"/>
                  <a:pt x="2775907" y="2463"/>
                </a:cubicBezTo>
                <a:cubicBezTo>
                  <a:pt x="3219515" y="-3095"/>
                  <a:pt x="3322298" y="2226756"/>
                  <a:pt x="3783959" y="2236231"/>
                </a:cubicBezTo>
                <a:cubicBezTo>
                  <a:pt x="4245620" y="2245706"/>
                  <a:pt x="4185331" y="10534"/>
                  <a:pt x="4770570" y="14230"/>
                </a:cubicBezTo>
                <a:cubicBezTo>
                  <a:pt x="5355809" y="17926"/>
                  <a:pt x="5274074" y="4711509"/>
                  <a:pt x="6281549" y="320515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2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6" presetClass="entr" presetSubtype="42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8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9124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270171" y="3409406"/>
            <a:ext cx="3317966" cy="3579223"/>
          </a:xfrm>
          <a:custGeom>
            <a:avLst/>
            <a:gdLst>
              <a:gd name="connsiteX0" fmla="*/ 195943 w 3317966"/>
              <a:gd name="connsiteY0" fmla="*/ 117565 h 3579223"/>
              <a:gd name="connsiteX1" fmla="*/ 3317966 w 3317966"/>
              <a:gd name="connsiteY1" fmla="*/ 0 h 3579223"/>
              <a:gd name="connsiteX2" fmla="*/ 2952206 w 3317966"/>
              <a:gd name="connsiteY2" fmla="*/ 2194560 h 3579223"/>
              <a:gd name="connsiteX3" fmla="*/ 535578 w 3317966"/>
              <a:gd name="connsiteY3" fmla="*/ 3579223 h 3579223"/>
              <a:gd name="connsiteX4" fmla="*/ 0 w 3317966"/>
              <a:gd name="connsiteY4" fmla="*/ 3540034 h 3579223"/>
              <a:gd name="connsiteX5" fmla="*/ 195943 w 3317966"/>
              <a:gd name="connsiteY5" fmla="*/ 117565 h 3579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17966" h="3579223">
                <a:moveTo>
                  <a:pt x="195943" y="117565"/>
                </a:moveTo>
                <a:lnTo>
                  <a:pt x="3317966" y="0"/>
                </a:lnTo>
                <a:lnTo>
                  <a:pt x="2952206" y="2194560"/>
                </a:lnTo>
                <a:lnTo>
                  <a:pt x="535578" y="3579223"/>
                </a:lnTo>
                <a:lnTo>
                  <a:pt x="0" y="3540034"/>
                </a:lnTo>
                <a:lnTo>
                  <a:pt x="195943" y="117565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54" name="Rectangle 53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57" name="Straight Arrow Connector 56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Freeform 58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 59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450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457200" y="1905000"/>
            <a:ext cx="287258" cy="4070436"/>
            <a:chOff x="457200" y="1905000"/>
            <a:chExt cx="287258" cy="4070436"/>
          </a:xfrm>
        </p:grpSpPr>
        <p:cxnSp>
          <p:nvCxnSpPr>
            <p:cNvPr id="58" name="Straight Arrow Connector 57"/>
            <p:cNvCxnSpPr/>
            <p:nvPr/>
          </p:nvCxnSpPr>
          <p:spPr>
            <a:xfrm flipV="1">
              <a:off x="644123" y="2280106"/>
              <a:ext cx="0" cy="369533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457200" y="1905000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199" y="3083616"/>
            <a:ext cx="4038600" cy="1616836"/>
            <a:chOff x="76199" y="3083616"/>
            <a:chExt cx="4038600" cy="1616836"/>
          </a:xfrm>
        </p:grpSpPr>
        <p:grpSp>
          <p:nvGrpSpPr>
            <p:cNvPr id="34" name="Group 33"/>
            <p:cNvGrpSpPr/>
            <p:nvPr/>
          </p:nvGrpSpPr>
          <p:grpSpPr>
            <a:xfrm>
              <a:off x="76199" y="3083616"/>
              <a:ext cx="4038600" cy="1616836"/>
              <a:chOff x="4199373" y="2197593"/>
              <a:chExt cx="4698485" cy="2117102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4868285" y="2450289"/>
                <a:ext cx="4029573" cy="1645390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4199373" y="2197593"/>
                    <a:ext cx="618707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2+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99373" y="2197593"/>
                    <a:ext cx="618707" cy="483607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091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4242431" y="3831088"/>
                    <a:ext cx="566489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2-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2431" y="3831088"/>
                    <a:ext cx="566489" cy="48360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39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7" name="Straight Connector 36"/>
            <p:cNvCxnSpPr/>
            <p:nvPr/>
          </p:nvCxnSpPr>
          <p:spPr>
            <a:xfrm>
              <a:off x="608236" y="3276600"/>
              <a:ext cx="3506563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611976" y="4533189"/>
              <a:ext cx="3502823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228599" y="3733309"/>
            <a:ext cx="3886200" cy="369332"/>
            <a:chOff x="4376674" y="3062165"/>
            <a:chExt cx="4521182" cy="483607"/>
          </a:xfrm>
        </p:grpSpPr>
        <p:cxnSp>
          <p:nvCxnSpPr>
            <p:cNvPr id="54" name="Straight Connector 53"/>
            <p:cNvCxnSpPr>
              <a:endCxn id="43" idx="3"/>
            </p:cNvCxnSpPr>
            <p:nvPr/>
          </p:nvCxnSpPr>
          <p:spPr>
            <a:xfrm flipV="1">
              <a:off x="4766305" y="3286841"/>
              <a:ext cx="4131551" cy="1215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4376674" y="3062165"/>
              <a:ext cx="350980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2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676203" y="2057400"/>
            <a:ext cx="1476695" cy="4424172"/>
            <a:chOff x="1676203" y="2057400"/>
            <a:chExt cx="1476695" cy="4424172"/>
          </a:xfrm>
        </p:grpSpPr>
        <p:grpSp>
          <p:nvGrpSpPr>
            <p:cNvPr id="46" name="Group 45"/>
            <p:cNvGrpSpPr/>
            <p:nvPr/>
          </p:nvGrpSpPr>
          <p:grpSpPr>
            <a:xfrm>
              <a:off x="1676203" y="2057400"/>
              <a:ext cx="1476695" cy="4424172"/>
              <a:chOff x="6076919" y="813285"/>
              <a:chExt cx="1717978" cy="5793056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6373417" y="813285"/>
                <a:ext cx="1091148" cy="5130316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7155525" y="6114556"/>
                    <a:ext cx="639372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1+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55525" y="6114556"/>
                    <a:ext cx="639372" cy="483607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8889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6076919" y="6122734"/>
                    <a:ext cx="592745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1-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76919" y="6122734"/>
                    <a:ext cx="592745" cy="483607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0714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" name="Group 1"/>
            <p:cNvGrpSpPr/>
            <p:nvPr/>
          </p:nvGrpSpPr>
          <p:grpSpPr>
            <a:xfrm>
              <a:off x="1930951" y="2057400"/>
              <a:ext cx="937926" cy="4054840"/>
              <a:chOff x="1930951" y="2057400"/>
              <a:chExt cx="937926" cy="405484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2868877" y="2057400"/>
                <a:ext cx="0" cy="4050293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endCxn id="49" idx="0"/>
              </p:cNvCxnSpPr>
              <p:nvPr/>
            </p:nvCxnSpPr>
            <p:spPr>
              <a:xfrm flipH="1">
                <a:off x="1930951" y="2061972"/>
                <a:ext cx="108" cy="405026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Example: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000" b="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→1</m:t>
                            </m:r>
                          </m:lim>
                        </m:limLow>
                      </m:fName>
                      <m:e>
                        <m:r>
                          <a:rPr lang="en-US" sz="2000" b="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e>
                    </m:func>
                    <m:r>
                      <a:rPr lang="en-US" sz="20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=2</m:t>
                    </m:r>
                  </m:oMath>
                </a14:m>
                <a:endParaRPr lang="en-US" sz="20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536158" y="798494"/>
            <a:ext cx="2816642" cy="573106"/>
            <a:chOff x="457200" y="718389"/>
            <a:chExt cx="2816642" cy="5731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15996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666" y="718389"/>
                  <a:ext cx="1674176" cy="573106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31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Box 32"/>
            <p:cNvSpPr txBox="1"/>
            <p:nvPr/>
          </p:nvSpPr>
          <p:spPr>
            <a:xfrm>
              <a:off x="457200" y="766738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49354" y="2057400"/>
            <a:ext cx="301686" cy="4419600"/>
            <a:chOff x="6759842" y="813286"/>
            <a:chExt cx="350980" cy="5787068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6935332" y="813286"/>
              <a:ext cx="2327" cy="5303494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759842" y="6116747"/>
              <a:ext cx="350980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44123" y="5800344"/>
            <a:ext cx="3510571" cy="369332"/>
            <a:chOff x="644123" y="5791200"/>
            <a:chExt cx="3510571" cy="369332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644123" y="5961431"/>
              <a:ext cx="3194641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870642" y="57912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43400" y="685800"/>
            <a:ext cx="4289634" cy="874931"/>
            <a:chOff x="4343400" y="685800"/>
            <a:chExt cx="4289634" cy="8749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/>
                <p:cNvSpPr txBox="1"/>
                <p:nvPr/>
              </p:nvSpPr>
              <p:spPr>
                <a:xfrm>
                  <a:off x="4724400" y="914400"/>
                  <a:ext cx="390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3" name="TextBox 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4400" y="914400"/>
                  <a:ext cx="3908634" cy="646331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TextBox 9"/>
            <p:cNvSpPr txBox="1"/>
            <p:nvPr/>
          </p:nvSpPr>
          <p:spPr>
            <a:xfrm>
              <a:off x="4343400" y="685800"/>
              <a:ext cx="1489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Want to show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5" name="Straight Connector 4"/>
          <p:cNvCxnSpPr/>
          <p:nvPr/>
        </p:nvCxnSpPr>
        <p:spPr>
          <a:xfrm flipV="1">
            <a:off x="342762" y="2192866"/>
            <a:ext cx="3527880" cy="4116515"/>
          </a:xfrm>
          <a:prstGeom prst="line">
            <a:avLst/>
          </a:prstGeom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33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85"/>
          <p:cNvGrpSpPr/>
          <p:nvPr/>
        </p:nvGrpSpPr>
        <p:grpSpPr>
          <a:xfrm>
            <a:off x="457200" y="1905000"/>
            <a:ext cx="287258" cy="4070436"/>
            <a:chOff x="457200" y="1905000"/>
            <a:chExt cx="287258" cy="4070436"/>
          </a:xfrm>
        </p:grpSpPr>
        <p:cxnSp>
          <p:nvCxnSpPr>
            <p:cNvPr id="87" name="Straight Arrow Connector 86"/>
            <p:cNvCxnSpPr/>
            <p:nvPr/>
          </p:nvCxnSpPr>
          <p:spPr>
            <a:xfrm flipV="1">
              <a:off x="644123" y="2280106"/>
              <a:ext cx="0" cy="369533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457200" y="1905000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199" y="3079343"/>
            <a:ext cx="4038599" cy="1631760"/>
            <a:chOff x="76199" y="3079343"/>
            <a:chExt cx="4038599" cy="1631760"/>
          </a:xfrm>
        </p:grpSpPr>
        <p:grpSp>
          <p:nvGrpSpPr>
            <p:cNvPr id="2" name="Group 1"/>
            <p:cNvGrpSpPr/>
            <p:nvPr/>
          </p:nvGrpSpPr>
          <p:grpSpPr>
            <a:xfrm>
              <a:off x="608236" y="3276599"/>
              <a:ext cx="3506562" cy="1271312"/>
              <a:chOff x="608236" y="3276599"/>
              <a:chExt cx="3506562" cy="1271312"/>
            </a:xfrm>
          </p:grpSpPr>
          <p:cxnSp>
            <p:nvCxnSpPr>
              <p:cNvPr id="84" name="Straight Connector 83"/>
              <p:cNvCxnSpPr/>
              <p:nvPr/>
            </p:nvCxnSpPr>
            <p:spPr>
              <a:xfrm flipV="1">
                <a:off x="608236" y="3276599"/>
                <a:ext cx="3506561" cy="1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611976" y="4547911"/>
                <a:ext cx="3502822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Group 64"/>
            <p:cNvGrpSpPr/>
            <p:nvPr/>
          </p:nvGrpSpPr>
          <p:grpSpPr>
            <a:xfrm>
              <a:off x="76199" y="3079343"/>
              <a:ext cx="4038599" cy="1631760"/>
              <a:chOff x="4199373" y="2191994"/>
              <a:chExt cx="4698484" cy="213664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4883903" y="2450288"/>
                <a:ext cx="4013954" cy="1664668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4199373" y="2191994"/>
                    <a:ext cx="618707" cy="4836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2+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67" name="Text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99373" y="2191994"/>
                    <a:ext cx="618707" cy="483608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091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4242431" y="3845034"/>
                    <a:ext cx="566489" cy="48360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2-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2431" y="3845034"/>
                    <a:ext cx="566489" cy="48360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39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6" name="Group 45"/>
          <p:cNvGrpSpPr/>
          <p:nvPr/>
        </p:nvGrpSpPr>
        <p:grpSpPr>
          <a:xfrm>
            <a:off x="1852702" y="2056618"/>
            <a:ext cx="1135272" cy="4424954"/>
            <a:chOff x="6282265" y="812261"/>
            <a:chExt cx="1320770" cy="5794080"/>
          </a:xfrm>
        </p:grpSpPr>
        <p:sp>
          <p:nvSpPr>
            <p:cNvPr id="47" name="Rectangle 46"/>
            <p:cNvSpPr/>
            <p:nvPr/>
          </p:nvSpPr>
          <p:spPr>
            <a:xfrm>
              <a:off x="6580274" y="812261"/>
              <a:ext cx="665456" cy="513133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6963663" y="6114555"/>
                  <a:ext cx="639372" cy="4836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FFFF"/>
                      </a:solidFill>
                    </a:rPr>
                    <a:t>1+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</m:oMath>
                  </a14:m>
                  <a:endParaRPr lang="en-US" i="1" dirty="0">
                    <a:solidFill>
                      <a:srgbClr val="00FFFF"/>
                    </a:solidFill>
                  </a:endParaRPr>
                </a:p>
              </p:txBody>
            </p:sp>
          </mc:Choice>
          <mc:Fallback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63663" y="6114555"/>
                  <a:ext cx="639372" cy="4836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8889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6282265" y="6122734"/>
                  <a:ext cx="592748" cy="4836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FFFF"/>
                      </a:solidFill>
                    </a:rPr>
                    <a:t>1-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</m:oMath>
                  </a14:m>
                  <a:endParaRPr lang="en-US" i="1" dirty="0">
                    <a:solidFill>
                      <a:srgbClr val="00FFFF"/>
                    </a:solidFill>
                  </a:endParaRPr>
                </a:p>
              </p:txBody>
            </p:sp>
          </mc:Choice>
          <mc:Fallback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82265" y="6122734"/>
                  <a:ext cx="592748" cy="4836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10714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oup 52"/>
          <p:cNvGrpSpPr/>
          <p:nvPr/>
        </p:nvGrpSpPr>
        <p:grpSpPr>
          <a:xfrm>
            <a:off x="2106702" y="2056619"/>
            <a:ext cx="574819" cy="4061961"/>
            <a:chOff x="2335302" y="2056619"/>
            <a:chExt cx="574819" cy="4061961"/>
          </a:xfrm>
        </p:grpSpPr>
        <p:cxnSp>
          <p:nvCxnSpPr>
            <p:cNvPr id="54" name="Straight Connector 53"/>
            <p:cNvCxnSpPr/>
            <p:nvPr/>
          </p:nvCxnSpPr>
          <p:spPr>
            <a:xfrm flipH="1">
              <a:off x="2909453" y="2056619"/>
              <a:ext cx="668" cy="4061961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335302" y="2056619"/>
              <a:ext cx="749" cy="4060787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228598" y="3733309"/>
            <a:ext cx="3886199" cy="369332"/>
            <a:chOff x="4376674" y="3062165"/>
            <a:chExt cx="4495605" cy="483607"/>
          </a:xfrm>
        </p:grpSpPr>
        <p:cxnSp>
          <p:nvCxnSpPr>
            <p:cNvPr id="61" name="Straight Connector 60"/>
            <p:cNvCxnSpPr/>
            <p:nvPr/>
          </p:nvCxnSpPr>
          <p:spPr>
            <a:xfrm>
              <a:off x="4766305" y="3288057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4376674" y="3062165"/>
              <a:ext cx="350980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C000"/>
                  </a:solidFill>
                </a:rPr>
                <a:t>2</a:t>
              </a:r>
              <a:endParaRPr lang="en-US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US" sz="2400" dirty="0" smtClean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Example: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i="0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000" b="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Tahoma" pitchFamily="34" charset="0"/>
                                <a:cs typeface="Tahoma" pitchFamily="34" charset="0"/>
                              </a:rPr>
                              <m:t>𝑥</m:t>
                            </m:r>
                            <m:r>
                              <a:rPr lang="en-US" sz="2000" b="0" i="1" smtClean="0">
                                <a:solidFill>
                                  <a:srgbClr val="FFFF66"/>
                                </a:solidFill>
                                <a:latin typeface="Cambria Math"/>
                                <a:ea typeface="Cambria Math"/>
                                <a:cs typeface="Tahoma" pitchFamily="34" charset="0"/>
                              </a:rPr>
                              <m:t>→1</m:t>
                            </m:r>
                          </m:lim>
                        </m:limLow>
                      </m:fName>
                      <m:e>
                        <m:r>
                          <a:rPr lang="en-US" sz="2000" b="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srgbClr val="FFFF66"/>
                            </a:solidFill>
                            <a:latin typeface="Cambria Math"/>
                            <a:ea typeface="Tahoma" pitchFamily="34" charset="0"/>
                            <a:cs typeface="Tahoma" pitchFamily="34" charset="0"/>
                          </a:rPr>
                          <m:t>𝑥</m:t>
                        </m:r>
                      </m:e>
                    </m:func>
                    <m:r>
                      <a:rPr lang="en-US" sz="2000" b="0" i="1" smtClean="0">
                        <a:solidFill>
                          <a:srgbClr val="FFFF66"/>
                        </a:solidFill>
                        <a:latin typeface="Cambria Math"/>
                        <a:ea typeface="Tahoma" pitchFamily="34" charset="0"/>
                        <a:cs typeface="Tahoma" pitchFamily="34" charset="0"/>
                      </a:rPr>
                      <m:t>=2</m:t>
                    </m:r>
                  </m:oMath>
                </a14:m>
                <a:endParaRPr lang="en-US" sz="2000" dirty="0">
                  <a:solidFill>
                    <a:srgbClr val="FFFF66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249354" y="2056619"/>
            <a:ext cx="301686" cy="4420381"/>
            <a:chOff x="6759842" y="812263"/>
            <a:chExt cx="350980" cy="5788091"/>
          </a:xfrm>
        </p:grpSpPr>
        <p:cxnSp>
          <p:nvCxnSpPr>
            <p:cNvPr id="51" name="Straight Connector 50"/>
            <p:cNvCxnSpPr/>
            <p:nvPr/>
          </p:nvCxnSpPr>
          <p:spPr>
            <a:xfrm>
              <a:off x="6935451" y="812263"/>
              <a:ext cx="2208" cy="5318771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759842" y="6116747"/>
              <a:ext cx="350980" cy="4836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FFFF"/>
                  </a:solidFill>
                </a:rPr>
                <a:t>1</a:t>
              </a:r>
              <a:endParaRPr lang="en-US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44123" y="5800344"/>
            <a:ext cx="3510571" cy="369332"/>
            <a:chOff x="644123" y="5791200"/>
            <a:chExt cx="3510571" cy="369332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644123" y="5961431"/>
              <a:ext cx="3194641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3870642" y="57912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680082" y="2022992"/>
                <a:ext cx="1906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1+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82" y="2022992"/>
                <a:ext cx="1906419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6815454" y="1981200"/>
                <a:ext cx="18713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𝑀𝐼𝑁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=2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5454" y="1981200"/>
                <a:ext cx="187134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719273" y="2327792"/>
                <a:ext cx="17041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𝑀𝐴𝑋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=2</m:t>
                      </m:r>
                      <m:r>
                        <a:rPr lang="en-US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+2</m:t>
                      </m:r>
                      <m:r>
                        <m:rPr>
                          <m:sty m:val="p"/>
                        </m:rPr>
                        <a:rPr lang="el-GR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273" y="2327792"/>
                <a:ext cx="1704184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6854645" y="2286000"/>
                <a:ext cx="16797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𝑀𝐼𝑁</m:t>
                          </m:r>
                        </m:sub>
                      </m:sSub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=2−2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645" y="2286000"/>
                <a:ext cx="1679755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343400" y="1676400"/>
                <a:ext cx="23253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Pick an arbitrary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  <m:r>
                      <a:rPr lang="en-US" b="0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1676400"/>
                <a:ext cx="2325317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236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343400" y="2819400"/>
                <a:ext cx="43391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Pick an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b="0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Can we choose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s.t.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solidFill>
                          <a:schemeClr val="bg2">
                            <a:lumMod val="40000"/>
                            <a:lumOff val="60000"/>
                          </a:schemeClr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?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819400"/>
                <a:ext cx="4339173" cy="646331"/>
              </a:xfrm>
              <a:prstGeom prst="rect">
                <a:avLst/>
              </a:prstGeom>
              <a:blipFill rotWithShape="1">
                <a:blip r:embed="rId13"/>
                <a:stretch>
                  <a:fillRect l="-1266" t="-4717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00199" y="3429000"/>
                <a:ext cx="17148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𝑀𝐴𝑋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199" y="3429000"/>
                <a:ext cx="1714893" cy="369332"/>
              </a:xfrm>
              <a:prstGeom prst="rect">
                <a:avLst/>
              </a:prstGeom>
              <a:blipFill rotWithShape="1">
                <a:blip r:embed="rId14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7006981" y="3429000"/>
                <a:ext cx="16798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𝑀𝐼𝑁</m:t>
                              </m:r>
                            </m:sub>
                          </m:sSub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981" y="3429000"/>
                <a:ext cx="1679819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4493277" y="3810000"/>
                <a:ext cx="20599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2+2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3277" y="3810000"/>
                <a:ext cx="2059923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6629400" y="3821668"/>
                <a:ext cx="20599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2−2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821668"/>
                <a:ext cx="2059923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5453064" y="4267200"/>
                <a:ext cx="10604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3064" y="4267200"/>
                <a:ext cx="1060418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7453257" y="4264580"/>
                <a:ext cx="123354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257" y="4264580"/>
                <a:ext cx="1233543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TextBox 78"/>
              <p:cNvSpPr txBox="1"/>
              <p:nvPr/>
            </p:nvSpPr>
            <p:spPr>
              <a:xfrm>
                <a:off x="6324600" y="4648200"/>
                <a:ext cx="9143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2</m:t>
                      </m:r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648200"/>
                <a:ext cx="914353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" name="TextBox 79"/>
              <p:cNvSpPr txBox="1"/>
              <p:nvPr/>
            </p:nvSpPr>
            <p:spPr>
              <a:xfrm>
                <a:off x="6437934" y="5029200"/>
                <a:ext cx="799641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&lt;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𝜖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934" y="5029200"/>
                <a:ext cx="799641" cy="564898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1" name="Group 80"/>
          <p:cNvGrpSpPr/>
          <p:nvPr/>
        </p:nvGrpSpPr>
        <p:grpSpPr>
          <a:xfrm>
            <a:off x="4495800" y="5650493"/>
            <a:ext cx="3990749" cy="573106"/>
            <a:chOff x="41827" y="718389"/>
            <a:chExt cx="3990749" cy="5731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1599666" y="718389"/>
                  <a:ext cx="2432910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0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  <a:ea typeface="Cambria Math"/>
                    </a:rPr>
                    <a:t>   </a:t>
                  </a:r>
                  <a14:m>
                    <m:oMath xmlns:m="http://schemas.openxmlformats.org/officeDocument/2006/math">
                      <m:r>
                        <a:rPr lang="en-US" sz="2400" b="0" i="0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lim>
                          </m:limLow>
                        </m:fName>
                        <m:e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0" smtClean="0">
                          <a:solidFill>
                            <a:srgbClr val="FFC000"/>
                          </a:solidFill>
                          <a:latin typeface="Cambria Math"/>
                        </a:rPr>
                        <m:t>2</m:t>
                      </m:r>
                    </m:oMath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666" y="718389"/>
                  <a:ext cx="2432910" cy="573106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 b="-31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41827" y="766738"/>
                  <a:ext cx="16473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bg2">
                          <a:lumMod val="40000"/>
                          <a:lumOff val="60000"/>
                        </a:schemeClr>
                      </a:solidFill>
                    </a:rPr>
                    <a:t>Works for any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827" y="766738"/>
                  <a:ext cx="1647374" cy="369332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 l="-3333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" name="Straight Arrow Connector 3"/>
          <p:cNvCxnSpPr/>
          <p:nvPr/>
        </p:nvCxnSpPr>
        <p:spPr>
          <a:xfrm flipV="1">
            <a:off x="2681521" y="3613666"/>
            <a:ext cx="0" cy="2327476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2108858" y="4267200"/>
            <a:ext cx="0" cy="167640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13187" y="3429000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FF00"/>
                </a:solidFill>
              </a:rPr>
              <a:t>y</a:t>
            </a:r>
            <a:r>
              <a:rPr lang="en-US" i="1" baseline="-25000" dirty="0" err="1" smtClean="0">
                <a:solidFill>
                  <a:srgbClr val="FFFF00"/>
                </a:solidFill>
              </a:rPr>
              <a:t>MAX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536284" y="398555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FF00"/>
                </a:solidFill>
              </a:rPr>
              <a:t>y</a:t>
            </a:r>
            <a:r>
              <a:rPr lang="en-US" i="1" baseline="-25000" dirty="0" err="1" smtClean="0">
                <a:solidFill>
                  <a:srgbClr val="FFFF00"/>
                </a:solidFill>
              </a:rPr>
              <a:t>MIN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2762" y="2192866"/>
            <a:ext cx="3527880" cy="4116515"/>
          </a:xfrm>
          <a:prstGeom prst="line">
            <a:avLst/>
          </a:prstGeom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88"/>
          <p:cNvGrpSpPr/>
          <p:nvPr/>
        </p:nvGrpSpPr>
        <p:grpSpPr>
          <a:xfrm>
            <a:off x="536158" y="798494"/>
            <a:ext cx="2816642" cy="573106"/>
            <a:chOff x="457200" y="718389"/>
            <a:chExt cx="2816642" cy="5731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/>
                <p:cNvSpPr txBox="1"/>
                <p:nvPr/>
              </p:nvSpPr>
              <p:spPr>
                <a:xfrm>
                  <a:off x="15996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0" name="TextBox 8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9666" y="718389"/>
                  <a:ext cx="1674176" cy="573106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 b="-31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1" name="TextBox 90"/>
            <p:cNvSpPr txBox="1"/>
            <p:nvPr/>
          </p:nvSpPr>
          <p:spPr>
            <a:xfrm>
              <a:off x="457200" y="766738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343400" y="685800"/>
            <a:ext cx="4289634" cy="874931"/>
            <a:chOff x="4343400" y="685800"/>
            <a:chExt cx="4289634" cy="8749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4724400" y="914400"/>
                  <a:ext cx="390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−1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24400" y="914400"/>
                  <a:ext cx="3908634" cy="646331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4" name="TextBox 93"/>
            <p:cNvSpPr txBox="1"/>
            <p:nvPr/>
          </p:nvSpPr>
          <p:spPr>
            <a:xfrm>
              <a:off x="4343400" y="685800"/>
              <a:ext cx="1489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Want to show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690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3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70" grpId="0"/>
      <p:bldP spid="71" grpId="0"/>
      <p:bldP spid="72" grpId="0"/>
      <p:bldP spid="22" grpId="0"/>
      <p:bldP spid="73" grpId="0"/>
      <p:bldP spid="2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18" grpId="0"/>
      <p:bldP spid="6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9124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53" name="Rectangle 52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Freeform 57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518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definition of limit of a function</a:t>
                </a: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4800600" y="5747448"/>
            <a:ext cx="4097258" cy="369332"/>
            <a:chOff x="4800600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00600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613806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28600" y="735568"/>
            <a:ext cx="2839046" cy="1068460"/>
            <a:chOff x="228600" y="735568"/>
            <a:chExt cx="2839046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228600" y="990600"/>
                  <a:ext cx="2839046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i="1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i="1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2839046" cy="81342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TextBox 42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8600" y="3212068"/>
            <a:ext cx="4108176" cy="902732"/>
            <a:chOff x="228600" y="3212068"/>
            <a:chExt cx="4108176" cy="902732"/>
          </a:xfrm>
        </p:grpSpPr>
        <p:sp>
          <p:nvSpPr>
            <p:cNvPr id="44" name="TextBox 43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228600" y="3468469"/>
                  <a:ext cx="4108176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𝜖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i="1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𝐿</m:t>
                            </m:r>
                          </m:e>
                        </m:d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i="1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4108176" cy="64633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between </a:t>
                </a:r>
                <a:r>
                  <a:rPr lang="en-US" i="1" dirty="0">
                    <a:solidFill>
                      <a:srgbClr val="00FFFF"/>
                    </a:solidFill>
                  </a:rPr>
                  <a:t>a</a:t>
                </a:r>
                <a:r>
                  <a:rPr lang="en-US" dirty="0">
                    <a:solidFill>
                      <a:srgbClr val="00FFFF"/>
                    </a:solidFill>
                  </a:rPr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>
                    <a:solidFill>
                      <a:srgbClr val="00FFFF"/>
                    </a:solidFill>
                  </a:rPr>
                  <a:t>a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between </a:t>
                </a:r>
                <a:r>
                  <a:rPr lang="en-US" i="1" dirty="0">
                    <a:solidFill>
                      <a:srgbClr val="00FFFF"/>
                    </a:solidFill>
                  </a:rPr>
                  <a:t>a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>
                    <a:solidFill>
                      <a:srgbClr val="00FFFF"/>
                    </a:solidFill>
                  </a:rPr>
                  <a:t>a</a:t>
                </a:r>
                <a:r>
                  <a:rPr lang="en-US" dirty="0">
                    <a:solidFill>
                      <a:srgbClr val="00FFFF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>
                    <a:solidFill>
                      <a:srgbClr val="FFFF00"/>
                    </a:solidFill>
                  </a:rPr>
                  <a:t>f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>
                    <a:solidFill>
                      <a:srgbClr val="00FFFF"/>
                    </a:solidFill>
                  </a:rPr>
                  <a:t>x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also confined to a vertical range between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and below </a:t>
                </a:r>
                <a:r>
                  <a:rPr lang="en-US" i="1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= </a:t>
                </a:r>
                <a:r>
                  <a:rPr lang="en-US" i="1" dirty="0">
                    <a:solidFill>
                      <a:srgbClr val="FFC000"/>
                    </a:solidFill>
                  </a:rPr>
                  <a:t>L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blipFill rotWithShape="1">
                <a:blip r:embed="rId6"/>
                <a:stretch>
                  <a:fillRect l="-1486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</a:t>
            </a:r>
            <a:r>
              <a:rPr lang="en-US" dirty="0"/>
              <a:t> </a:t>
            </a:r>
            <a:r>
              <a:rPr lang="en-US" i="1" dirty="0">
                <a:solidFill>
                  <a:srgbClr val="00FFFF"/>
                </a:solidFill>
              </a:rPr>
              <a:t>a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  <a:r>
              <a:rPr lang="en-US" dirty="0"/>
              <a:t> </a:t>
            </a:r>
            <a:r>
              <a:rPr lang="en-US" i="1" dirty="0">
                <a:solidFill>
                  <a:srgbClr val="FFFF00"/>
                </a:solidFill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>
                <a:solidFill>
                  <a:srgbClr val="00FFFF"/>
                </a:solidFill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dirty="0"/>
              <a:t>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becomes arbitrarily close to</a:t>
            </a:r>
            <a:r>
              <a:rPr lang="en-US" dirty="0"/>
              <a:t> </a:t>
            </a:r>
            <a:r>
              <a:rPr lang="en-US" i="1" dirty="0">
                <a:solidFill>
                  <a:srgbClr val="FFC000"/>
                </a:solidFill>
              </a:rPr>
              <a:t>L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/>
              <a:t>  </a:t>
            </a:r>
            <a:endParaRPr lang="en-US" i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22" name="Straight Arrow Connector 21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" name="Freeform 12"/>
          <p:cNvSpPr/>
          <p:nvPr/>
        </p:nvSpPr>
        <p:spPr>
          <a:xfrm>
            <a:off x="4641273" y="1185569"/>
            <a:ext cx="4170217" cy="439802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9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1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6015" y="1219200"/>
            <a:ext cx="4071843" cy="80593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400552" y="1080655"/>
            <a:ext cx="1116089" cy="5376805"/>
            <a:chOff x="6400552" y="1080655"/>
            <a:chExt cx="1116089" cy="5376805"/>
          </a:xfrm>
        </p:grpSpPr>
        <p:grpSp>
          <p:nvGrpSpPr>
            <p:cNvPr id="10" name="Group 9"/>
            <p:cNvGrpSpPr/>
            <p:nvPr/>
          </p:nvGrpSpPr>
          <p:grpSpPr>
            <a:xfrm>
              <a:off x="6400552" y="1197331"/>
              <a:ext cx="1116089" cy="5260129"/>
              <a:chOff x="6400552" y="1197331"/>
              <a:chExt cx="1116089" cy="526012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814945" y="1197331"/>
                <a:ext cx="250128" cy="4746270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6965464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65464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1000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400552" y="6088128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00552" y="6088128"/>
                    <a:ext cx="5062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843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>
              <a:off x="7062349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80951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343400" y="1840468"/>
            <a:ext cx="4468090" cy="369332"/>
            <a:chOff x="4343400" y="3098449"/>
            <a:chExt cx="446809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43400" y="3098449"/>
              <a:ext cx="381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M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800600" y="5747448"/>
            <a:ext cx="4097258" cy="369332"/>
            <a:chOff x="4894342" y="5747448"/>
            <a:chExt cx="4097258" cy="369332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56" name="Straight Arrow Connector 55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4641274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Freeform 37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28600" y="990600"/>
                <a:ext cx="3321679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3321679" cy="81342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51" name="TextBox 50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381000" y="2108203"/>
            <a:ext cx="2895600" cy="3373047"/>
            <a:chOff x="304800" y="1732353"/>
            <a:chExt cx="2895600" cy="3373047"/>
          </a:xfrm>
        </p:grpSpPr>
        <p:sp>
          <p:nvSpPr>
            <p:cNvPr id="59" name="Rectangle 58"/>
            <p:cNvSpPr/>
            <p:nvPr/>
          </p:nvSpPr>
          <p:spPr>
            <a:xfrm>
              <a:off x="304800" y="17323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0" name="Group 59"/>
            <p:cNvGrpSpPr/>
            <p:nvPr/>
          </p:nvGrpSpPr>
          <p:grpSpPr>
            <a:xfrm>
              <a:off x="542603" y="1891604"/>
              <a:ext cx="2442644" cy="2903815"/>
              <a:chOff x="4641274" y="1056552"/>
              <a:chExt cx="4256584" cy="506022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800601" y="1219200"/>
                <a:ext cx="4097257" cy="2482334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4705516" y="3706475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3" name="Group 62"/>
              <p:cNvGrpSpPr/>
              <p:nvPr/>
            </p:nvGrpSpPr>
            <p:grpSpPr>
              <a:xfrm>
                <a:off x="4800600" y="1104900"/>
                <a:ext cx="3716628" cy="4838700"/>
                <a:chOff x="4894342" y="1104900"/>
                <a:chExt cx="3716628" cy="4838700"/>
              </a:xfrm>
            </p:grpSpPr>
            <p:cxnSp>
              <p:nvCxnSpPr>
                <p:cNvPr id="72" name="Straight Arrow Connector 71"/>
                <p:cNvCxnSpPr/>
                <p:nvPr/>
              </p:nvCxnSpPr>
              <p:spPr>
                <a:xfrm>
                  <a:off x="4894342" y="5925263"/>
                  <a:ext cx="3716628" cy="1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Arrow Connector 72"/>
                <p:cNvCxnSpPr/>
                <p:nvPr/>
              </p:nvCxnSpPr>
              <p:spPr>
                <a:xfrm flipH="1" flipV="1">
                  <a:off x="4894342" y="1104900"/>
                  <a:ext cx="1" cy="483870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4" name="Group 63"/>
              <p:cNvGrpSpPr/>
              <p:nvPr/>
            </p:nvGrpSpPr>
            <p:grpSpPr>
              <a:xfrm>
                <a:off x="6525490" y="1056552"/>
                <a:ext cx="803565" cy="5049696"/>
                <a:chOff x="6525490" y="1056552"/>
                <a:chExt cx="803565" cy="5049696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6528654" y="1185569"/>
                  <a:ext cx="800401" cy="4758031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7329055" y="1056552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6525490" y="1066800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Group 64"/>
              <p:cNvGrpSpPr/>
              <p:nvPr/>
            </p:nvGrpSpPr>
            <p:grpSpPr>
              <a:xfrm>
                <a:off x="4641274" y="1192494"/>
                <a:ext cx="3907735" cy="4100945"/>
                <a:chOff x="4641274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67" name="Freeform 66"/>
                <p:cNvSpPr/>
                <p:nvPr/>
              </p:nvSpPr>
              <p:spPr>
                <a:xfrm>
                  <a:off x="4641274" y="1205344"/>
                  <a:ext cx="2202872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Freeform 67"/>
                <p:cNvSpPr/>
                <p:nvPr/>
              </p:nvSpPr>
              <p:spPr>
                <a:xfrm flipH="1">
                  <a:off x="7093908" y="1192494"/>
                  <a:ext cx="1455101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66" name="Straight Connector 65"/>
              <p:cNvCxnSpPr/>
              <p:nvPr/>
            </p:nvCxnSpPr>
            <p:spPr>
              <a:xfrm>
                <a:off x="6937659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Group 73"/>
          <p:cNvGrpSpPr/>
          <p:nvPr/>
        </p:nvGrpSpPr>
        <p:grpSpPr>
          <a:xfrm>
            <a:off x="3200400" y="2336803"/>
            <a:ext cx="2895600" cy="3373047"/>
            <a:chOff x="3124200" y="1960953"/>
            <a:chExt cx="2895600" cy="3373047"/>
          </a:xfrm>
        </p:grpSpPr>
        <p:sp>
          <p:nvSpPr>
            <p:cNvPr id="75" name="Rectangle 74"/>
            <p:cNvSpPr/>
            <p:nvPr/>
          </p:nvSpPr>
          <p:spPr>
            <a:xfrm>
              <a:off x="3124200" y="19609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3423175" y="2124377"/>
              <a:ext cx="2442643" cy="2893797"/>
              <a:chOff x="4793674" y="1229732"/>
              <a:chExt cx="4256584" cy="5042771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4978415" y="1371600"/>
                <a:ext cx="4071843" cy="1572875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>
                <a:off x="4857916" y="2944475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/>
              <p:nvPr/>
            </p:nvCxnSpPr>
            <p:spPr>
              <a:xfrm>
                <a:off x="4953000" y="60776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0" name="Group 79"/>
              <p:cNvGrpSpPr/>
              <p:nvPr/>
            </p:nvGrpSpPr>
            <p:grpSpPr>
              <a:xfrm>
                <a:off x="6858000" y="1233055"/>
                <a:ext cx="457200" cy="5039448"/>
                <a:chOff x="6705600" y="1080655"/>
                <a:chExt cx="457200" cy="5039448"/>
              </a:xfrm>
            </p:grpSpPr>
            <p:sp>
              <p:nvSpPr>
                <p:cNvPr id="86" name="Rectangle 85"/>
                <p:cNvSpPr/>
                <p:nvPr/>
              </p:nvSpPr>
              <p:spPr>
                <a:xfrm>
                  <a:off x="6719455" y="1185569"/>
                  <a:ext cx="442279" cy="4758031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7162800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>
                  <a:off x="6705600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Group 80"/>
              <p:cNvGrpSpPr/>
              <p:nvPr/>
            </p:nvGrpSpPr>
            <p:grpSpPr>
              <a:xfrm>
                <a:off x="4793674" y="1344894"/>
                <a:ext cx="3907735" cy="4100945"/>
                <a:chOff x="4641274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84" name="Freeform 83"/>
                <p:cNvSpPr/>
                <p:nvPr/>
              </p:nvSpPr>
              <p:spPr>
                <a:xfrm>
                  <a:off x="4641274" y="1205344"/>
                  <a:ext cx="2202872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Freeform 84"/>
                <p:cNvSpPr/>
                <p:nvPr/>
              </p:nvSpPr>
              <p:spPr>
                <a:xfrm flipH="1">
                  <a:off x="7093908" y="1192494"/>
                  <a:ext cx="1455101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82" name="Straight Connector 81"/>
              <p:cNvCxnSpPr/>
              <p:nvPr/>
            </p:nvCxnSpPr>
            <p:spPr>
              <a:xfrm>
                <a:off x="7090059" y="12297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 flipH="1" flipV="1">
                <a:off x="4953000" y="12573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/>
          <p:cNvGrpSpPr/>
          <p:nvPr/>
        </p:nvGrpSpPr>
        <p:grpSpPr>
          <a:xfrm>
            <a:off x="5943600" y="2565403"/>
            <a:ext cx="2895600" cy="3373047"/>
            <a:chOff x="5867400" y="2189553"/>
            <a:chExt cx="2895600" cy="3373047"/>
          </a:xfrm>
        </p:grpSpPr>
        <p:sp>
          <p:nvSpPr>
            <p:cNvPr id="90" name="Rectangle 89"/>
            <p:cNvSpPr/>
            <p:nvPr/>
          </p:nvSpPr>
          <p:spPr>
            <a:xfrm>
              <a:off x="5867400" y="2189553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6198240" y="2384348"/>
              <a:ext cx="2442643" cy="2893797"/>
              <a:chOff x="4641274" y="1077332"/>
              <a:chExt cx="4256584" cy="5042771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4826015" y="1219200"/>
                <a:ext cx="4071843" cy="805934"/>
              </a:xfrm>
              <a:prstGeom prst="rect">
                <a:avLst/>
              </a:prstGeom>
              <a:gradFill>
                <a:gsLst>
                  <a:gs pos="0">
                    <a:schemeClr val="accent6">
                      <a:lumMod val="75000"/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3" name="Straight Arrow Connector 92"/>
              <p:cNvCxnSpPr/>
              <p:nvPr/>
            </p:nvCxnSpPr>
            <p:spPr>
              <a:xfrm>
                <a:off x="4800600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/>
              <p:cNvGrpSpPr/>
              <p:nvPr/>
            </p:nvGrpSpPr>
            <p:grpSpPr>
              <a:xfrm>
                <a:off x="6809510" y="1080655"/>
                <a:ext cx="255563" cy="5039448"/>
                <a:chOff x="6809510" y="1080655"/>
                <a:chExt cx="255563" cy="5039448"/>
              </a:xfrm>
            </p:grpSpPr>
            <p:sp>
              <p:nvSpPr>
                <p:cNvPr id="101" name="Rectangle 100"/>
                <p:cNvSpPr/>
                <p:nvPr/>
              </p:nvSpPr>
              <p:spPr>
                <a:xfrm>
                  <a:off x="6814945" y="1197331"/>
                  <a:ext cx="250128" cy="4746270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7062349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6809510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5" name="Group 94"/>
              <p:cNvGrpSpPr/>
              <p:nvPr/>
            </p:nvGrpSpPr>
            <p:grpSpPr>
              <a:xfrm>
                <a:off x="4641274" y="1192494"/>
                <a:ext cx="3907735" cy="4100945"/>
                <a:chOff x="4641274" y="1192494"/>
                <a:chExt cx="3907735" cy="4100945"/>
              </a:xfrm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99" name="Freeform 98"/>
                <p:cNvSpPr/>
                <p:nvPr/>
              </p:nvSpPr>
              <p:spPr>
                <a:xfrm>
                  <a:off x="4641274" y="1205344"/>
                  <a:ext cx="2202872" cy="3340874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4143275"/>
                    <a:gd name="connsiteX1" fmla="*/ 900544 w 2202872"/>
                    <a:gd name="connsiteY1" fmla="*/ 4142507 h 4143275"/>
                    <a:gd name="connsiteX2" fmla="*/ 2202872 w 2202872"/>
                    <a:gd name="connsiteY2" fmla="*/ 0 h 4143275"/>
                    <a:gd name="connsiteX0" fmla="*/ 0 w 2202872"/>
                    <a:gd name="connsiteY0" fmla="*/ 2673927 h 3340874"/>
                    <a:gd name="connsiteX1" fmla="*/ 831271 w 2202872"/>
                    <a:gd name="connsiteY1" fmla="*/ 3338943 h 3340874"/>
                    <a:gd name="connsiteX2" fmla="*/ 2202872 w 2202872"/>
                    <a:gd name="connsiteY2" fmla="*/ 0 h 33408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202872" h="3340874">
                      <a:moveTo>
                        <a:pt x="0" y="2673927"/>
                      </a:moveTo>
                      <a:cubicBezTo>
                        <a:pt x="381000" y="2873086"/>
                        <a:pt x="533398" y="3375889"/>
                        <a:pt x="831271" y="3338943"/>
                      </a:cubicBezTo>
                      <a:cubicBezTo>
                        <a:pt x="1129144" y="3301997"/>
                        <a:pt x="2163617" y="2045854"/>
                        <a:pt x="2202872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flipH="1">
                  <a:off x="7093908" y="1192494"/>
                  <a:ext cx="1455101" cy="4100945"/>
                </a:xfrm>
                <a:custGeom>
                  <a:avLst/>
                  <a:gdLst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4347"/>
                    <a:gd name="connsiteX1" fmla="*/ 637309 w 4073236"/>
                    <a:gd name="connsiteY1" fmla="*/ 2866533 h 5144347"/>
                    <a:gd name="connsiteX2" fmla="*/ 1136072 w 4073236"/>
                    <a:gd name="connsiteY2" fmla="*/ 3406860 h 5144347"/>
                    <a:gd name="connsiteX3" fmla="*/ 1136072 w 4073236"/>
                    <a:gd name="connsiteY3" fmla="*/ 3379151 h 5144347"/>
                    <a:gd name="connsiteX4" fmla="*/ 1690254 w 4073236"/>
                    <a:gd name="connsiteY4" fmla="*/ 2894242 h 5144347"/>
                    <a:gd name="connsiteX5" fmla="*/ 2549236 w 4073236"/>
                    <a:gd name="connsiteY5" fmla="*/ 5083260 h 5144347"/>
                    <a:gd name="connsiteX6" fmla="*/ 3408218 w 4073236"/>
                    <a:gd name="connsiteY6" fmla="*/ 81769 h 5144347"/>
                    <a:gd name="connsiteX7" fmla="*/ 4073236 w 4073236"/>
                    <a:gd name="connsiteY7" fmla="*/ 2450897 h 5144347"/>
                    <a:gd name="connsiteX0" fmla="*/ 0 w 4073236"/>
                    <a:gd name="connsiteY0" fmla="*/ 4071878 h 5144246"/>
                    <a:gd name="connsiteX1" fmla="*/ 637309 w 4073236"/>
                    <a:gd name="connsiteY1" fmla="*/ 2866533 h 5144246"/>
                    <a:gd name="connsiteX2" fmla="*/ 1136072 w 4073236"/>
                    <a:gd name="connsiteY2" fmla="*/ 3406860 h 5144246"/>
                    <a:gd name="connsiteX3" fmla="*/ 1690254 w 4073236"/>
                    <a:gd name="connsiteY3" fmla="*/ 2894242 h 5144246"/>
                    <a:gd name="connsiteX4" fmla="*/ 2549236 w 4073236"/>
                    <a:gd name="connsiteY4" fmla="*/ 5083260 h 5144246"/>
                    <a:gd name="connsiteX5" fmla="*/ 3408218 w 4073236"/>
                    <a:gd name="connsiteY5" fmla="*/ 81769 h 5144246"/>
                    <a:gd name="connsiteX6" fmla="*/ 4073236 w 4073236"/>
                    <a:gd name="connsiteY6" fmla="*/ 2450897 h 5144246"/>
                    <a:gd name="connsiteX0" fmla="*/ 0 w 4073236"/>
                    <a:gd name="connsiteY0" fmla="*/ 4071878 h 5146268"/>
                    <a:gd name="connsiteX1" fmla="*/ 637309 w 4073236"/>
                    <a:gd name="connsiteY1" fmla="*/ 2866533 h 5146268"/>
                    <a:gd name="connsiteX2" fmla="*/ 1690254 w 4073236"/>
                    <a:gd name="connsiteY2" fmla="*/ 2894242 h 5146268"/>
                    <a:gd name="connsiteX3" fmla="*/ 2549236 w 4073236"/>
                    <a:gd name="connsiteY3" fmla="*/ 5083260 h 5146268"/>
                    <a:gd name="connsiteX4" fmla="*/ 3408218 w 4073236"/>
                    <a:gd name="connsiteY4" fmla="*/ 81769 h 5146268"/>
                    <a:gd name="connsiteX5" fmla="*/ 4073236 w 4073236"/>
                    <a:gd name="connsiteY5" fmla="*/ 2450897 h 5146268"/>
                    <a:gd name="connsiteX0" fmla="*/ 0 w 4073236"/>
                    <a:gd name="connsiteY0" fmla="*/ 4071878 h 5140369"/>
                    <a:gd name="connsiteX1" fmla="*/ 637309 w 4073236"/>
                    <a:gd name="connsiteY1" fmla="*/ 2866533 h 5140369"/>
                    <a:gd name="connsiteX2" fmla="*/ 2549236 w 4073236"/>
                    <a:gd name="connsiteY2" fmla="*/ 5083260 h 5140369"/>
                    <a:gd name="connsiteX3" fmla="*/ 3408218 w 4073236"/>
                    <a:gd name="connsiteY3" fmla="*/ 81769 h 5140369"/>
                    <a:gd name="connsiteX4" fmla="*/ 4073236 w 4073236"/>
                    <a:gd name="connsiteY4" fmla="*/ 2450897 h 5140369"/>
                    <a:gd name="connsiteX0" fmla="*/ 0 w 4073236"/>
                    <a:gd name="connsiteY0" fmla="*/ 4071878 h 5113915"/>
                    <a:gd name="connsiteX1" fmla="*/ 858981 w 4073236"/>
                    <a:gd name="connsiteY1" fmla="*/ 2270787 h 5113915"/>
                    <a:gd name="connsiteX2" fmla="*/ 2549236 w 4073236"/>
                    <a:gd name="connsiteY2" fmla="*/ 5083260 h 5113915"/>
                    <a:gd name="connsiteX3" fmla="*/ 3408218 w 4073236"/>
                    <a:gd name="connsiteY3" fmla="*/ 81769 h 5113915"/>
                    <a:gd name="connsiteX4" fmla="*/ 4073236 w 4073236"/>
                    <a:gd name="connsiteY4" fmla="*/ 2450897 h 5113915"/>
                    <a:gd name="connsiteX0" fmla="*/ 0 w 4073236"/>
                    <a:gd name="connsiteY0" fmla="*/ 4075250 h 5186025"/>
                    <a:gd name="connsiteX1" fmla="*/ 858981 w 4073236"/>
                    <a:gd name="connsiteY1" fmla="*/ 2274159 h 5186025"/>
                    <a:gd name="connsiteX2" fmla="*/ 1648691 w 4073236"/>
                    <a:gd name="connsiteY2" fmla="*/ 5155905 h 5186025"/>
                    <a:gd name="connsiteX3" fmla="*/ 3408218 w 4073236"/>
                    <a:gd name="connsiteY3" fmla="*/ 85141 h 5186025"/>
                    <a:gd name="connsiteX4" fmla="*/ 4073236 w 4073236"/>
                    <a:gd name="connsiteY4" fmla="*/ 2454269 h 5186025"/>
                    <a:gd name="connsiteX0" fmla="*/ 0 w 4073236"/>
                    <a:gd name="connsiteY0" fmla="*/ 4075250 h 5159357"/>
                    <a:gd name="connsiteX1" fmla="*/ 858981 w 4073236"/>
                    <a:gd name="connsiteY1" fmla="*/ 2274159 h 5159357"/>
                    <a:gd name="connsiteX2" fmla="*/ 1648691 w 4073236"/>
                    <a:gd name="connsiteY2" fmla="*/ 5155905 h 5159357"/>
                    <a:gd name="connsiteX3" fmla="*/ 3408218 w 4073236"/>
                    <a:gd name="connsiteY3" fmla="*/ 85141 h 5159357"/>
                    <a:gd name="connsiteX4" fmla="*/ 4073236 w 4073236"/>
                    <a:gd name="connsiteY4" fmla="*/ 2454269 h 5159357"/>
                    <a:gd name="connsiteX0" fmla="*/ 0 w 4073236"/>
                    <a:gd name="connsiteY0" fmla="*/ 4088477 h 5199599"/>
                    <a:gd name="connsiteX1" fmla="*/ 858981 w 4073236"/>
                    <a:gd name="connsiteY1" fmla="*/ 2287386 h 5199599"/>
                    <a:gd name="connsiteX2" fmla="*/ 1648691 w 4073236"/>
                    <a:gd name="connsiteY2" fmla="*/ 5169132 h 5199599"/>
                    <a:gd name="connsiteX3" fmla="*/ 2521527 w 4073236"/>
                    <a:gd name="connsiteY3" fmla="*/ 84513 h 5199599"/>
                    <a:gd name="connsiteX4" fmla="*/ 4073236 w 4073236"/>
                    <a:gd name="connsiteY4" fmla="*/ 2467496 h 5199599"/>
                    <a:gd name="connsiteX0" fmla="*/ 0 w 4073236"/>
                    <a:gd name="connsiteY0" fmla="*/ 4004283 h 5115405"/>
                    <a:gd name="connsiteX1" fmla="*/ 858981 w 4073236"/>
                    <a:gd name="connsiteY1" fmla="*/ 2203192 h 5115405"/>
                    <a:gd name="connsiteX2" fmla="*/ 1648691 w 4073236"/>
                    <a:gd name="connsiteY2" fmla="*/ 5084938 h 5115405"/>
                    <a:gd name="connsiteX3" fmla="*/ 2521527 w 4073236"/>
                    <a:gd name="connsiteY3" fmla="*/ 319 h 5115405"/>
                    <a:gd name="connsiteX4" fmla="*/ 4073236 w 4073236"/>
                    <a:gd name="connsiteY4" fmla="*/ 2383302 h 5115405"/>
                    <a:gd name="connsiteX0" fmla="*/ 0 w 4073236"/>
                    <a:gd name="connsiteY0" fmla="*/ 3962733 h 5072819"/>
                    <a:gd name="connsiteX1" fmla="*/ 858981 w 4073236"/>
                    <a:gd name="connsiteY1" fmla="*/ 2161642 h 5072819"/>
                    <a:gd name="connsiteX2" fmla="*/ 1648691 w 4073236"/>
                    <a:gd name="connsiteY2" fmla="*/ 5043388 h 5072819"/>
                    <a:gd name="connsiteX3" fmla="*/ 2701636 w 4073236"/>
                    <a:gd name="connsiteY3" fmla="*/ 332 h 5072819"/>
                    <a:gd name="connsiteX4" fmla="*/ 4073236 w 4073236"/>
                    <a:gd name="connsiteY4" fmla="*/ 2341752 h 5072819"/>
                    <a:gd name="connsiteX0" fmla="*/ 0 w 4073236"/>
                    <a:gd name="connsiteY0" fmla="*/ 3962724 h 5072810"/>
                    <a:gd name="connsiteX1" fmla="*/ 858981 w 4073236"/>
                    <a:gd name="connsiteY1" fmla="*/ 2161633 h 5072810"/>
                    <a:gd name="connsiteX2" fmla="*/ 1648691 w 4073236"/>
                    <a:gd name="connsiteY2" fmla="*/ 5043379 h 5072810"/>
                    <a:gd name="connsiteX3" fmla="*/ 2701636 w 4073236"/>
                    <a:gd name="connsiteY3" fmla="*/ 323 h 5072810"/>
                    <a:gd name="connsiteX4" fmla="*/ 4073236 w 4073236"/>
                    <a:gd name="connsiteY4" fmla="*/ 2341743 h 5072810"/>
                    <a:gd name="connsiteX0" fmla="*/ 0 w 4073236"/>
                    <a:gd name="connsiteY0" fmla="*/ 3962724 h 5208732"/>
                    <a:gd name="connsiteX1" fmla="*/ 1648691 w 4073236"/>
                    <a:gd name="connsiteY1" fmla="*/ 5043379 h 5208732"/>
                    <a:gd name="connsiteX2" fmla="*/ 2701636 w 4073236"/>
                    <a:gd name="connsiteY2" fmla="*/ 323 h 5208732"/>
                    <a:gd name="connsiteX3" fmla="*/ 4073236 w 4073236"/>
                    <a:gd name="connsiteY3" fmla="*/ 2341743 h 5208732"/>
                    <a:gd name="connsiteX0" fmla="*/ 0 w 4170217"/>
                    <a:gd name="connsiteY0" fmla="*/ 2674252 h 5094831"/>
                    <a:gd name="connsiteX1" fmla="*/ 1745672 w 4170217"/>
                    <a:gd name="connsiteY1" fmla="*/ 5043379 h 5094831"/>
                    <a:gd name="connsiteX2" fmla="*/ 2798617 w 4170217"/>
                    <a:gd name="connsiteY2" fmla="*/ 323 h 5094831"/>
                    <a:gd name="connsiteX3" fmla="*/ 4170217 w 4170217"/>
                    <a:gd name="connsiteY3" fmla="*/ 2341743 h 5094831"/>
                    <a:gd name="connsiteX0" fmla="*/ 0 w 4170217"/>
                    <a:gd name="connsiteY0" fmla="*/ 2674252 h 5098125"/>
                    <a:gd name="connsiteX1" fmla="*/ 1745672 w 4170217"/>
                    <a:gd name="connsiteY1" fmla="*/ 5043379 h 5098125"/>
                    <a:gd name="connsiteX2" fmla="*/ 2798617 w 4170217"/>
                    <a:gd name="connsiteY2" fmla="*/ 323 h 5098125"/>
                    <a:gd name="connsiteX3" fmla="*/ 4170217 w 4170217"/>
                    <a:gd name="connsiteY3" fmla="*/ 2341743 h 5098125"/>
                    <a:gd name="connsiteX0" fmla="*/ 0 w 4170217"/>
                    <a:gd name="connsiteY0" fmla="*/ 2759809 h 5197261"/>
                    <a:gd name="connsiteX1" fmla="*/ 1219200 w 4170217"/>
                    <a:gd name="connsiteY1" fmla="*/ 5142791 h 5197261"/>
                    <a:gd name="connsiteX2" fmla="*/ 2798617 w 4170217"/>
                    <a:gd name="connsiteY2" fmla="*/ 85880 h 5197261"/>
                    <a:gd name="connsiteX3" fmla="*/ 4170217 w 4170217"/>
                    <a:gd name="connsiteY3" fmla="*/ 2427300 h 5197261"/>
                    <a:gd name="connsiteX0" fmla="*/ 0 w 4170217"/>
                    <a:gd name="connsiteY0" fmla="*/ 2759809 h 5155291"/>
                    <a:gd name="connsiteX1" fmla="*/ 1219200 w 4170217"/>
                    <a:gd name="connsiteY1" fmla="*/ 5142791 h 5155291"/>
                    <a:gd name="connsiteX2" fmla="*/ 2798617 w 4170217"/>
                    <a:gd name="connsiteY2" fmla="*/ 85880 h 5155291"/>
                    <a:gd name="connsiteX3" fmla="*/ 4170217 w 4170217"/>
                    <a:gd name="connsiteY3" fmla="*/ 2427300 h 5155291"/>
                    <a:gd name="connsiteX0" fmla="*/ 0 w 4170217"/>
                    <a:gd name="connsiteY0" fmla="*/ 2773031 h 5210970"/>
                    <a:gd name="connsiteX1" fmla="*/ 1219200 w 4170217"/>
                    <a:gd name="connsiteY1" fmla="*/ 5156013 h 5210970"/>
                    <a:gd name="connsiteX2" fmla="*/ 3255817 w 4170217"/>
                    <a:gd name="connsiteY2" fmla="*/ 85247 h 5210970"/>
                    <a:gd name="connsiteX3" fmla="*/ 4170217 w 4170217"/>
                    <a:gd name="connsiteY3" fmla="*/ 2440522 h 5210970"/>
                    <a:gd name="connsiteX0" fmla="*/ 0 w 4170217"/>
                    <a:gd name="connsiteY0" fmla="*/ 2694968 h 5132907"/>
                    <a:gd name="connsiteX1" fmla="*/ 1219200 w 4170217"/>
                    <a:gd name="connsiteY1" fmla="*/ 5077950 h 5132907"/>
                    <a:gd name="connsiteX2" fmla="*/ 3255817 w 4170217"/>
                    <a:gd name="connsiteY2" fmla="*/ 7184 h 5132907"/>
                    <a:gd name="connsiteX3" fmla="*/ 4170217 w 4170217"/>
                    <a:gd name="connsiteY3" fmla="*/ 2362459 h 5132907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255817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687849 h 5125788"/>
                    <a:gd name="connsiteX1" fmla="*/ 1219200 w 4170217"/>
                    <a:gd name="connsiteY1" fmla="*/ 5070831 h 5125788"/>
                    <a:gd name="connsiteX2" fmla="*/ 3505199 w 4170217"/>
                    <a:gd name="connsiteY2" fmla="*/ 65 h 5125788"/>
                    <a:gd name="connsiteX3" fmla="*/ 4170217 w 4170217"/>
                    <a:gd name="connsiteY3" fmla="*/ 2355340 h 5125788"/>
                    <a:gd name="connsiteX0" fmla="*/ 0 w 4170217"/>
                    <a:gd name="connsiteY0" fmla="*/ 2735910 h 4379544"/>
                    <a:gd name="connsiteX1" fmla="*/ 1080655 w 4170217"/>
                    <a:gd name="connsiteY1" fmla="*/ 4301474 h 4379544"/>
                    <a:gd name="connsiteX2" fmla="*/ 3505199 w 4170217"/>
                    <a:gd name="connsiteY2" fmla="*/ 48126 h 4379544"/>
                    <a:gd name="connsiteX3" fmla="*/ 4170217 w 4170217"/>
                    <a:gd name="connsiteY3" fmla="*/ 2403401 h 4379544"/>
                    <a:gd name="connsiteX0" fmla="*/ 0 w 4170217"/>
                    <a:gd name="connsiteY0" fmla="*/ 2735910 h 4301688"/>
                    <a:gd name="connsiteX1" fmla="*/ 1080655 w 4170217"/>
                    <a:gd name="connsiteY1" fmla="*/ 4301474 h 4301688"/>
                    <a:gd name="connsiteX2" fmla="*/ 3505199 w 4170217"/>
                    <a:gd name="connsiteY2" fmla="*/ 48126 h 4301688"/>
                    <a:gd name="connsiteX3" fmla="*/ 4170217 w 4170217"/>
                    <a:gd name="connsiteY3" fmla="*/ 2403401 h 4301688"/>
                    <a:gd name="connsiteX0" fmla="*/ 0 w 4170217"/>
                    <a:gd name="connsiteY0" fmla="*/ 2741763 h 4446065"/>
                    <a:gd name="connsiteX1" fmla="*/ 914400 w 4170217"/>
                    <a:gd name="connsiteY1" fmla="*/ 4445873 h 4446065"/>
                    <a:gd name="connsiteX2" fmla="*/ 3505199 w 4170217"/>
                    <a:gd name="connsiteY2" fmla="*/ 53979 h 4446065"/>
                    <a:gd name="connsiteX3" fmla="*/ 4170217 w 4170217"/>
                    <a:gd name="connsiteY3" fmla="*/ 2409254 h 4446065"/>
                    <a:gd name="connsiteX0" fmla="*/ 0 w 4170217"/>
                    <a:gd name="connsiteY0" fmla="*/ 2693083 h 4397385"/>
                    <a:gd name="connsiteX1" fmla="*/ 914400 w 4170217"/>
                    <a:gd name="connsiteY1" fmla="*/ 4397193 h 4397385"/>
                    <a:gd name="connsiteX2" fmla="*/ 3505199 w 4170217"/>
                    <a:gd name="connsiteY2" fmla="*/ 5299 h 4397385"/>
                    <a:gd name="connsiteX3" fmla="*/ 4170217 w 4170217"/>
                    <a:gd name="connsiteY3" fmla="*/ 2360574 h 4397385"/>
                    <a:gd name="connsiteX0" fmla="*/ 0 w 4170217"/>
                    <a:gd name="connsiteY0" fmla="*/ 2693703 h 4398005"/>
                    <a:gd name="connsiteX1" fmla="*/ 914400 w 4170217"/>
                    <a:gd name="connsiteY1" fmla="*/ 4397813 h 4398005"/>
                    <a:gd name="connsiteX2" fmla="*/ 3505199 w 4170217"/>
                    <a:gd name="connsiteY2" fmla="*/ 5919 h 4398005"/>
                    <a:gd name="connsiteX3" fmla="*/ 4170217 w 4170217"/>
                    <a:gd name="connsiteY3" fmla="*/ 2361194 h 4398005"/>
                    <a:gd name="connsiteX0" fmla="*/ 0 w 4170217"/>
                    <a:gd name="connsiteY0" fmla="*/ 2693703 h 4398027"/>
                    <a:gd name="connsiteX1" fmla="*/ 914400 w 4170217"/>
                    <a:gd name="connsiteY1" fmla="*/ 4397813 h 4398027"/>
                    <a:gd name="connsiteX2" fmla="*/ 3505199 w 4170217"/>
                    <a:gd name="connsiteY2" fmla="*/ 5919 h 4398027"/>
                    <a:gd name="connsiteX3" fmla="*/ 4170217 w 4170217"/>
                    <a:gd name="connsiteY3" fmla="*/ 2361194 h 4398027"/>
                    <a:gd name="connsiteX0" fmla="*/ 0 w 4170217"/>
                    <a:gd name="connsiteY0" fmla="*/ 785829 h 2510471"/>
                    <a:gd name="connsiteX1" fmla="*/ 914400 w 4170217"/>
                    <a:gd name="connsiteY1" fmla="*/ 2489939 h 2510471"/>
                    <a:gd name="connsiteX2" fmla="*/ 1828799 w 4170217"/>
                    <a:gd name="connsiteY2" fmla="*/ 1741791 h 2510471"/>
                    <a:gd name="connsiteX3" fmla="*/ 4170217 w 4170217"/>
                    <a:gd name="connsiteY3" fmla="*/ 453320 h 2510471"/>
                    <a:gd name="connsiteX0" fmla="*/ 0 w 2133599"/>
                    <a:gd name="connsiteY0" fmla="*/ 2615345 h 4366679"/>
                    <a:gd name="connsiteX1" fmla="*/ 914400 w 2133599"/>
                    <a:gd name="connsiteY1" fmla="*/ 4319455 h 4366679"/>
                    <a:gd name="connsiteX2" fmla="*/ 1828799 w 2133599"/>
                    <a:gd name="connsiteY2" fmla="*/ 3571307 h 4366679"/>
                    <a:gd name="connsiteX3" fmla="*/ 2133599 w 2133599"/>
                    <a:gd name="connsiteY3" fmla="*/ 329345 h 4366679"/>
                    <a:gd name="connsiteX0" fmla="*/ 0 w 2133599"/>
                    <a:gd name="connsiteY0" fmla="*/ 2286000 h 4037334"/>
                    <a:gd name="connsiteX1" fmla="*/ 914400 w 2133599"/>
                    <a:gd name="connsiteY1" fmla="*/ 3990110 h 4037334"/>
                    <a:gd name="connsiteX2" fmla="*/ 1828799 w 2133599"/>
                    <a:gd name="connsiteY2" fmla="*/ 3241962 h 4037334"/>
                    <a:gd name="connsiteX3" fmla="*/ 2133599 w 2133599"/>
                    <a:gd name="connsiteY3" fmla="*/ 0 h 403733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078181"/>
                    <a:gd name="connsiteY0" fmla="*/ 2646218 h 4403724"/>
                    <a:gd name="connsiteX1" fmla="*/ 914400 w 2078181"/>
                    <a:gd name="connsiteY1" fmla="*/ 4350328 h 4403724"/>
                    <a:gd name="connsiteX2" fmla="*/ 1828799 w 2078181"/>
                    <a:gd name="connsiteY2" fmla="*/ 3602180 h 4403724"/>
                    <a:gd name="connsiteX3" fmla="*/ 2078181 w 2078181"/>
                    <a:gd name="connsiteY3" fmla="*/ 0 h 4403724"/>
                    <a:gd name="connsiteX0" fmla="*/ 0 w 2202872"/>
                    <a:gd name="connsiteY0" fmla="*/ 2673927 h 4431955"/>
                    <a:gd name="connsiteX1" fmla="*/ 914400 w 2202872"/>
                    <a:gd name="connsiteY1" fmla="*/ 4378037 h 4431955"/>
                    <a:gd name="connsiteX2" fmla="*/ 1828799 w 2202872"/>
                    <a:gd name="connsiteY2" fmla="*/ 3629889 h 4431955"/>
                    <a:gd name="connsiteX3" fmla="*/ 2202872 w 2202872"/>
                    <a:gd name="connsiteY3" fmla="*/ 0 h 4431955"/>
                    <a:gd name="connsiteX0" fmla="*/ 0 w 2202872"/>
                    <a:gd name="connsiteY0" fmla="*/ 2673927 h 3728205"/>
                    <a:gd name="connsiteX1" fmla="*/ 1828799 w 2202872"/>
                    <a:gd name="connsiteY1" fmla="*/ 3629889 h 3728205"/>
                    <a:gd name="connsiteX2" fmla="*/ 2202872 w 2202872"/>
                    <a:gd name="connsiteY2" fmla="*/ 0 h 3728205"/>
                    <a:gd name="connsiteX0" fmla="*/ 0 w 2202872"/>
                    <a:gd name="connsiteY0" fmla="*/ 2673927 h 4216125"/>
                    <a:gd name="connsiteX1" fmla="*/ 900544 w 2202872"/>
                    <a:gd name="connsiteY1" fmla="*/ 4142507 h 4216125"/>
                    <a:gd name="connsiteX2" fmla="*/ 2202872 w 2202872"/>
                    <a:gd name="connsiteY2" fmla="*/ 0 h 4216125"/>
                    <a:gd name="connsiteX0" fmla="*/ 0 w 2202872"/>
                    <a:gd name="connsiteY0" fmla="*/ 2673927 h 4151498"/>
                    <a:gd name="connsiteX1" fmla="*/ 900544 w 2202872"/>
                    <a:gd name="connsiteY1" fmla="*/ 4142507 h 4151498"/>
                    <a:gd name="connsiteX2" fmla="*/ 2202872 w 2202872"/>
                    <a:gd name="connsiteY2" fmla="*/ 0 h 4151498"/>
                    <a:gd name="connsiteX0" fmla="*/ 0 w 2202872"/>
                    <a:gd name="connsiteY0" fmla="*/ 2673927 h 3358246"/>
                    <a:gd name="connsiteX1" fmla="*/ 1024037 w 2202872"/>
                    <a:gd name="connsiteY1" fmla="*/ 3338943 h 3358246"/>
                    <a:gd name="connsiteX2" fmla="*/ 2202872 w 2202872"/>
                    <a:gd name="connsiteY2" fmla="*/ 0 h 3358246"/>
                    <a:gd name="connsiteX0" fmla="*/ 0 w 2161707"/>
                    <a:gd name="connsiteY0" fmla="*/ 4100945 h 4163994"/>
                    <a:gd name="connsiteX1" fmla="*/ 982872 w 2161707"/>
                    <a:gd name="connsiteY1" fmla="*/ 3338943 h 4163994"/>
                    <a:gd name="connsiteX2" fmla="*/ 2161707 w 2161707"/>
                    <a:gd name="connsiteY2" fmla="*/ 0 h 4163994"/>
                    <a:gd name="connsiteX0" fmla="*/ 0 w 2161707"/>
                    <a:gd name="connsiteY0" fmla="*/ 4100945 h 4127681"/>
                    <a:gd name="connsiteX1" fmla="*/ 1024037 w 2161707"/>
                    <a:gd name="connsiteY1" fmla="*/ 2660071 h 4127681"/>
                    <a:gd name="connsiteX2" fmla="*/ 2161707 w 2161707"/>
                    <a:gd name="connsiteY2" fmla="*/ 0 h 4127681"/>
                    <a:gd name="connsiteX0" fmla="*/ 0 w 2161707"/>
                    <a:gd name="connsiteY0" fmla="*/ 4100945 h 4115326"/>
                    <a:gd name="connsiteX1" fmla="*/ 1024037 w 2161707"/>
                    <a:gd name="connsiteY1" fmla="*/ 2660071 h 4115326"/>
                    <a:gd name="connsiteX2" fmla="*/ 2161707 w 2161707"/>
                    <a:gd name="connsiteY2" fmla="*/ 0 h 4115326"/>
                    <a:gd name="connsiteX0" fmla="*/ 0 w 2161707"/>
                    <a:gd name="connsiteY0" fmla="*/ 4100945 h 4112255"/>
                    <a:gd name="connsiteX1" fmla="*/ 1024037 w 2161707"/>
                    <a:gd name="connsiteY1" fmla="*/ 2660071 h 4112255"/>
                    <a:gd name="connsiteX2" fmla="*/ 2161707 w 2161707"/>
                    <a:gd name="connsiteY2" fmla="*/ 0 h 4112255"/>
                    <a:gd name="connsiteX0" fmla="*/ 0 w 2161707"/>
                    <a:gd name="connsiteY0" fmla="*/ 4100945 h 4100945"/>
                    <a:gd name="connsiteX1" fmla="*/ 1024037 w 2161707"/>
                    <a:gd name="connsiteY1" fmla="*/ 2660071 h 4100945"/>
                    <a:gd name="connsiteX2" fmla="*/ 2161707 w 2161707"/>
                    <a:gd name="connsiteY2" fmla="*/ 0 h 41009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2161707" h="4100945">
                      <a:moveTo>
                        <a:pt x="0" y="4100945"/>
                      </a:moveTo>
                      <a:cubicBezTo>
                        <a:pt x="72264" y="3385704"/>
                        <a:pt x="375601" y="1791853"/>
                        <a:pt x="1024037" y="2660071"/>
                      </a:cubicBezTo>
                      <a:cubicBezTo>
                        <a:pt x="1672473" y="3528289"/>
                        <a:pt x="2122452" y="2045854"/>
                        <a:pt x="2161707" y="0"/>
                      </a:cubicBezTo>
                    </a:path>
                  </a:pathLst>
                </a:custGeom>
                <a:noFill/>
                <a:ln w="3810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96" name="Straight Connector 95"/>
              <p:cNvCxnSpPr/>
              <p:nvPr/>
            </p:nvCxnSpPr>
            <p:spPr>
              <a:xfrm>
                <a:off x="6937659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Arrow Connector 96"/>
              <p:cNvCxnSpPr/>
              <p:nvPr/>
            </p:nvCxnSpPr>
            <p:spPr>
              <a:xfrm flipH="1" flipV="1">
                <a:off x="4800600" y="11049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705516" y="2030075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354106" y="3601857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06" y="3601857"/>
                <a:ext cx="44037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3" name="Group 112"/>
          <p:cNvGrpSpPr/>
          <p:nvPr/>
        </p:nvGrpSpPr>
        <p:grpSpPr>
          <a:xfrm>
            <a:off x="1855694" y="5061819"/>
            <a:ext cx="370038" cy="377273"/>
            <a:chOff x="1818742" y="4630016"/>
            <a:chExt cx="370038" cy="3772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Box 113"/>
                <p:cNvSpPr txBox="1"/>
                <p:nvPr/>
              </p:nvSpPr>
              <p:spPr>
                <a:xfrm>
                  <a:off x="1818742" y="4637957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4" name="TextBox 1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8742" y="4637957"/>
                  <a:ext cx="370038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5" name="Straight Arrow Connector 114"/>
            <p:cNvCxnSpPr/>
            <p:nvPr/>
          </p:nvCxnSpPr>
          <p:spPr>
            <a:xfrm rot="5400000" flipV="1">
              <a:off x="2005470" y="4511144"/>
              <a:ext cx="0" cy="237744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triangle" w="med" len="sm"/>
              <a:tailEnd type="triangle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4687250" y="5285054"/>
            <a:ext cx="370038" cy="391589"/>
            <a:chOff x="4631030" y="4861919"/>
            <a:chExt cx="370038" cy="39158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4631030" y="4884176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7" name="TextBox 1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31030" y="4884176"/>
                  <a:ext cx="370038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Straight Arrow Connector 117"/>
            <p:cNvCxnSpPr/>
            <p:nvPr/>
          </p:nvCxnSpPr>
          <p:spPr>
            <a:xfrm rot="5400000" flipV="1">
              <a:off x="4823794" y="4784195"/>
              <a:ext cx="0" cy="155448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stealth" w="med" len="sm"/>
              <a:tailEnd type="stealth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7426914" y="5544462"/>
            <a:ext cx="370038" cy="399138"/>
            <a:chOff x="7357692" y="5112659"/>
            <a:chExt cx="370038" cy="3991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/>
                <p:cNvSpPr txBox="1"/>
                <p:nvPr/>
              </p:nvSpPr>
              <p:spPr>
                <a:xfrm>
                  <a:off x="7357692" y="5142465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20" name="TextBox 1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7692" y="5142465"/>
                  <a:ext cx="370038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1" name="Straight Arrow Connector 120"/>
            <p:cNvCxnSpPr/>
            <p:nvPr/>
          </p:nvCxnSpPr>
          <p:spPr>
            <a:xfrm rot="5400000" flipV="1">
              <a:off x="7554850" y="5057795"/>
              <a:ext cx="0" cy="109728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stealth" w="lg" len="sm"/>
              <a:tailEnd type="stealth" w="lg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TextBox 121"/>
              <p:cNvSpPr txBox="1"/>
              <p:nvPr/>
            </p:nvSpPr>
            <p:spPr>
              <a:xfrm>
                <a:off x="3213057" y="3276318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2" name="TextBox 1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057" y="3276318"/>
                <a:ext cx="440377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3" name="TextBox 122"/>
              <p:cNvSpPr txBox="1"/>
              <p:nvPr/>
            </p:nvSpPr>
            <p:spPr>
              <a:xfrm>
                <a:off x="5959690" y="3126753"/>
                <a:ext cx="4403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𝑀</m:t>
                      </m:r>
                    </m:oMath>
                  </m:oMathPara>
                </a14:m>
                <a:endParaRPr lang="en-US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3" name="TextBox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690" y="3126753"/>
                <a:ext cx="440377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452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repeatCount="2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repeatCount="4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37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2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8" grpId="0"/>
      <p:bldP spid="48" grpId="1"/>
      <p:bldP spid="105" grpId="0"/>
      <p:bldP spid="105" grpId="1"/>
      <p:bldP spid="122" grpId="0"/>
      <p:bldP spid="122" grpId="1"/>
      <p:bldP spid="123" grpId="0"/>
      <p:bldP spid="1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44" name="Straight Arrow Connector 43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288024" y="1561193"/>
            <a:ext cx="4618550" cy="3392651"/>
            <a:chOff x="4288024" y="1561193"/>
            <a:chExt cx="4618550" cy="3392651"/>
          </a:xfrm>
        </p:grpSpPr>
        <p:grpSp>
          <p:nvGrpSpPr>
            <p:cNvPr id="6" name="Group 5"/>
            <p:cNvGrpSpPr/>
            <p:nvPr/>
          </p:nvGrpSpPr>
          <p:grpSpPr>
            <a:xfrm>
              <a:off x="4288024" y="1561193"/>
              <a:ext cx="4609834" cy="3392651"/>
              <a:chOff x="4288024" y="1547338"/>
              <a:chExt cx="4609834" cy="3392651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4814455" y="1753383"/>
                <a:ext cx="4083403" cy="3012582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4288024" y="1547338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1547338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4346763" y="4570657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6763" y="4570657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39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8" name="Straight Connector 47"/>
            <p:cNvCxnSpPr/>
            <p:nvPr/>
          </p:nvCxnSpPr>
          <p:spPr>
            <a:xfrm>
              <a:off x="4800600" y="1766455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4800600" y="4788564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995254" y="1077332"/>
            <a:ext cx="1900334" cy="5376220"/>
            <a:chOff x="5995254" y="1077332"/>
            <a:chExt cx="1900334" cy="5376220"/>
          </a:xfrm>
        </p:grpSpPr>
        <p:grpSp>
          <p:nvGrpSpPr>
            <p:cNvPr id="10" name="Group 9"/>
            <p:cNvGrpSpPr/>
            <p:nvPr/>
          </p:nvGrpSpPr>
          <p:grpSpPr>
            <a:xfrm>
              <a:off x="5995254" y="1082841"/>
              <a:ext cx="1900334" cy="5370711"/>
              <a:chOff x="5995254" y="1082841"/>
              <a:chExt cx="1900334" cy="537071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248400" y="1082841"/>
                <a:ext cx="1371600" cy="4860760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344411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344411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1000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5995254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95254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9524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6" name="Straight Connector 45"/>
            <p:cNvCxnSpPr/>
            <p:nvPr/>
          </p:nvCxnSpPr>
          <p:spPr>
            <a:xfrm>
              <a:off x="6248400" y="1078896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7616531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definition of limit of a function</a:t>
                </a: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4800600" y="5747448"/>
            <a:ext cx="4097258" cy="369332"/>
            <a:chOff x="4894342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0" y="3212068"/>
            <a:ext cx="1892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Symbolic meaning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∀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∃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0&lt;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&lt;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blipFill rotWithShape="1">
                <a:blip r:embed="rId9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 smtClean="0"/>
              <a:t>  </a:t>
            </a:r>
            <a:endParaRPr lang="en-US" i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509490" y="3098449"/>
            <a:ext cx="4302000" cy="369332"/>
            <a:chOff x="4509490" y="3098449"/>
            <a:chExt cx="430200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also confined to a vertical range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and below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=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blipFill rotWithShape="1">
                <a:blip r:embed="rId10"/>
                <a:stretch>
                  <a:fillRect l="-1486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/>
          <p:cNvSpPr/>
          <p:nvPr/>
        </p:nvSpPr>
        <p:spPr>
          <a:xfrm>
            <a:off x="4641273" y="1185569"/>
            <a:ext cx="4170217" cy="439802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823360" y="3169908"/>
            <a:ext cx="228600" cy="228600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5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42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53" name="Straight Arrow Connector 52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288024" y="2177725"/>
            <a:ext cx="4634301" cy="2128475"/>
            <a:chOff x="4288024" y="2177725"/>
            <a:chExt cx="4634301" cy="2128475"/>
          </a:xfrm>
        </p:grpSpPr>
        <p:grpSp>
          <p:nvGrpSpPr>
            <p:cNvPr id="6" name="Group 5"/>
            <p:cNvGrpSpPr/>
            <p:nvPr/>
          </p:nvGrpSpPr>
          <p:grpSpPr>
            <a:xfrm>
              <a:off x="4288024" y="2177725"/>
              <a:ext cx="4609834" cy="2128475"/>
              <a:chOff x="4288024" y="2163870"/>
              <a:chExt cx="4609834" cy="2128475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4816351" y="2359230"/>
                <a:ext cx="4081507" cy="1741715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4288024" y="2163870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163870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4346763" y="3923013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46763" y="3923013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0390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3" name="Straight Connector 42"/>
            <p:cNvCxnSpPr/>
            <p:nvPr/>
          </p:nvCxnSpPr>
          <p:spPr>
            <a:xfrm>
              <a:off x="4800600" y="2373085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816351" y="4114800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6345852" y="1077327"/>
            <a:ext cx="1215725" cy="5376225"/>
            <a:chOff x="6345852" y="1077327"/>
            <a:chExt cx="1215725" cy="5376225"/>
          </a:xfrm>
        </p:grpSpPr>
        <p:grpSp>
          <p:nvGrpSpPr>
            <p:cNvPr id="10" name="Group 9"/>
            <p:cNvGrpSpPr/>
            <p:nvPr/>
          </p:nvGrpSpPr>
          <p:grpSpPr>
            <a:xfrm>
              <a:off x="6345852" y="1082841"/>
              <a:ext cx="1215725" cy="5370711"/>
              <a:chOff x="6345852" y="1082841"/>
              <a:chExt cx="1215725" cy="537071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580909" y="1082841"/>
                <a:ext cx="678874" cy="4860759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10400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888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345852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45852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10843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5" name="Straight Connector 44"/>
            <p:cNvCxnSpPr/>
            <p:nvPr/>
          </p:nvCxnSpPr>
          <p:spPr>
            <a:xfrm>
              <a:off x="7252855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6580910" y="1077327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509490" y="3098449"/>
            <a:ext cx="4302000" cy="369332"/>
            <a:chOff x="4509490" y="3098449"/>
            <a:chExt cx="430200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definition of limit of a function</a:t>
                </a: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4800600" y="5747448"/>
            <a:ext cx="4097258" cy="369332"/>
            <a:chOff x="4894342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4" name="Freeform 23"/>
          <p:cNvSpPr/>
          <p:nvPr/>
        </p:nvSpPr>
        <p:spPr>
          <a:xfrm>
            <a:off x="4641273" y="1185569"/>
            <a:ext cx="4170217" cy="439802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823360" y="3169908"/>
            <a:ext cx="228600" cy="228600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3212068"/>
            <a:ext cx="1892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Symbolic meaning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∀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∃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0&lt;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&lt;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blipFill rotWithShape="1">
                <a:blip r:embed="rId9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 smtClean="0"/>
              <a:t>  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also confined to a vertical range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and below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=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blipFill rotWithShape="1">
                <a:blip r:embed="rId10"/>
                <a:stretch>
                  <a:fillRect l="-1486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555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50" name="Straight Arrow Connector 49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288024" y="2731164"/>
            <a:ext cx="4639330" cy="1105571"/>
            <a:chOff x="4288024" y="2731164"/>
            <a:chExt cx="4639330" cy="1105571"/>
          </a:xfrm>
        </p:grpSpPr>
        <p:grpSp>
          <p:nvGrpSpPr>
            <p:cNvPr id="6" name="Group 5"/>
            <p:cNvGrpSpPr/>
            <p:nvPr/>
          </p:nvGrpSpPr>
          <p:grpSpPr>
            <a:xfrm>
              <a:off x="4288024" y="2731164"/>
              <a:ext cx="4609835" cy="1105571"/>
              <a:chOff x="4288024" y="2717309"/>
              <a:chExt cx="4609835" cy="1105571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4802497" y="2906065"/>
                <a:ext cx="4095362" cy="750176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4288024" y="2717309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717309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4326017" y="3453548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26017" y="3453548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842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8" name="Straight Connector 37"/>
            <p:cNvCxnSpPr/>
            <p:nvPr/>
          </p:nvCxnSpPr>
          <p:spPr>
            <a:xfrm>
              <a:off x="4802496" y="2915777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821380" y="3670113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6420340" y="1080655"/>
            <a:ext cx="1086525" cy="5372897"/>
            <a:chOff x="6420340" y="1080655"/>
            <a:chExt cx="1086525" cy="5372897"/>
          </a:xfrm>
        </p:grpSpPr>
        <p:grpSp>
          <p:nvGrpSpPr>
            <p:cNvPr id="10" name="Group 9"/>
            <p:cNvGrpSpPr/>
            <p:nvPr/>
          </p:nvGrpSpPr>
          <p:grpSpPr>
            <a:xfrm>
              <a:off x="6420340" y="1084263"/>
              <a:ext cx="1086525" cy="5369289"/>
              <a:chOff x="6420340" y="1084263"/>
              <a:chExt cx="1086525" cy="536928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788727" y="1084263"/>
                <a:ext cx="304800" cy="4859338"/>
              </a:xfrm>
              <a:prstGeom prst="rect">
                <a:avLst/>
              </a:prstGeom>
              <a:gradFill flip="none" rotWithShape="1">
                <a:gsLst>
                  <a:gs pos="0">
                    <a:srgbClr val="00B0F0">
                      <a:alpha val="50000"/>
                    </a:srgbClr>
                  </a:gs>
                  <a:gs pos="53000">
                    <a:srgbClr val="0070C0">
                      <a:alpha val="20000"/>
                    </a:srgbClr>
                  </a:gs>
                  <a:gs pos="100000">
                    <a:srgbClr val="00B0F0">
                      <a:alpha val="5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6955688" y="6078123"/>
                    <a:ext cx="55117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55688" y="6078123"/>
                    <a:ext cx="551177" cy="36933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l="-888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6420340" y="6084220"/>
                    <a:ext cx="506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00FFFF"/>
                        </a:solidFill>
                      </a:rPr>
                      <a:t>a</a:t>
                    </a:r>
                    <a:r>
                      <a:rPr lang="en-US" dirty="0" smtClean="0">
                        <a:solidFill>
                          <a:srgbClr val="00FFFF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a14:m>
                    <a:endParaRPr lang="en-US" i="1" dirty="0">
                      <a:solidFill>
                        <a:srgbClr val="00FFFF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20340" y="6084220"/>
                    <a:ext cx="506292" cy="369332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l="-9639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0" name="Straight Connector 39"/>
            <p:cNvCxnSpPr/>
            <p:nvPr/>
          </p:nvCxnSpPr>
          <p:spPr>
            <a:xfrm>
              <a:off x="7090059" y="108426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6781800" y="1080655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509490" y="3098449"/>
            <a:ext cx="4302000" cy="369332"/>
            <a:chOff x="4509490" y="3098449"/>
            <a:chExt cx="430200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definition of limit of a function</a:t>
                </a: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4800600" y="5747448"/>
            <a:ext cx="4097258" cy="369332"/>
            <a:chOff x="4894342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24" name="Freeform 23"/>
          <p:cNvSpPr/>
          <p:nvPr/>
        </p:nvSpPr>
        <p:spPr>
          <a:xfrm>
            <a:off x="4641273" y="1185569"/>
            <a:ext cx="4170217" cy="439802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823360" y="3169908"/>
            <a:ext cx="228600" cy="228600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8600" y="3212068"/>
            <a:ext cx="1892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Symbolic meaning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∀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𝜖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  <m:r>
                        <a:rPr lang="en-US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∃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&gt;0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  <a:latin typeface="Cambria Math"/>
                  <a:ea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0&lt;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&lt;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rgbClr val="FFC000"/>
                              </a:solidFill>
                              <a:latin typeface="Cambria Math"/>
                              <a:ea typeface="Cambria Math"/>
                            </a:rPr>
                            <m:t>𝐿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0" i="1" smtClean="0">
                          <a:solidFill>
                            <a:srgbClr val="FFC000"/>
                          </a:solidFill>
                          <a:latin typeface="Cambria Math"/>
                          <a:ea typeface="Cambria Math"/>
                        </a:rPr>
                        <m:t>𝜖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468469"/>
                <a:ext cx="4108176" cy="646331"/>
              </a:xfrm>
              <a:prstGeom prst="rect">
                <a:avLst/>
              </a:prstGeom>
              <a:blipFill rotWithShape="1">
                <a:blip r:embed="rId9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 smtClean="0"/>
              <a:t>  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also confined to a vertical range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and below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=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blipFill rotWithShape="1">
                <a:blip r:embed="rId10"/>
                <a:stretch>
                  <a:fillRect l="-1486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Group 51"/>
          <p:cNvGrpSpPr/>
          <p:nvPr/>
        </p:nvGrpSpPr>
        <p:grpSpPr>
          <a:xfrm>
            <a:off x="381000" y="2113353"/>
            <a:ext cx="2895600" cy="3373047"/>
            <a:chOff x="240405" y="1712258"/>
            <a:chExt cx="2895600" cy="3373047"/>
          </a:xfrm>
        </p:grpSpPr>
        <p:sp>
          <p:nvSpPr>
            <p:cNvPr id="53" name="Rectangle 52"/>
            <p:cNvSpPr/>
            <p:nvPr/>
          </p:nvSpPr>
          <p:spPr>
            <a:xfrm>
              <a:off x="240405" y="1712258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462735" y="1925523"/>
              <a:ext cx="2410453" cy="2863527"/>
              <a:chOff x="4793673" y="1229732"/>
              <a:chExt cx="4265301" cy="5067016"/>
            </a:xfrm>
          </p:grpSpPr>
          <p:cxnSp>
            <p:nvCxnSpPr>
              <p:cNvPr id="55" name="Straight Arrow Connector 54"/>
              <p:cNvCxnSpPr/>
              <p:nvPr/>
            </p:nvCxnSpPr>
            <p:spPr>
              <a:xfrm flipH="1" flipV="1">
                <a:off x="4953000" y="1257300"/>
                <a:ext cx="1" cy="483870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Group 55"/>
              <p:cNvGrpSpPr/>
              <p:nvPr/>
            </p:nvGrpSpPr>
            <p:grpSpPr>
              <a:xfrm>
                <a:off x="4953000" y="1918855"/>
                <a:ext cx="4105974" cy="3022109"/>
                <a:chOff x="4800600" y="1766455"/>
                <a:chExt cx="4105974" cy="3022109"/>
              </a:xfrm>
            </p:grpSpPr>
            <p:sp>
              <p:nvSpPr>
                <p:cNvPr id="71" name="Rectangle 70"/>
                <p:cNvSpPr/>
                <p:nvPr/>
              </p:nvSpPr>
              <p:spPr>
                <a:xfrm>
                  <a:off x="4814455" y="1767239"/>
                  <a:ext cx="4083403" cy="3012582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4800600" y="1766455"/>
                  <a:ext cx="4105974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4800600" y="4788564"/>
                  <a:ext cx="4105974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Group 56"/>
              <p:cNvGrpSpPr/>
              <p:nvPr/>
            </p:nvGrpSpPr>
            <p:grpSpPr>
              <a:xfrm>
                <a:off x="6400800" y="1229732"/>
                <a:ext cx="1371600" cy="5067016"/>
                <a:chOff x="6248400" y="1077332"/>
                <a:chExt cx="1371600" cy="5067016"/>
              </a:xfrm>
            </p:grpSpPr>
            <p:sp>
              <p:nvSpPr>
                <p:cNvPr id="68" name="Rectangle 67"/>
                <p:cNvSpPr/>
                <p:nvPr/>
              </p:nvSpPr>
              <p:spPr>
                <a:xfrm>
                  <a:off x="6248400" y="1077332"/>
                  <a:ext cx="1371600" cy="4866268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6248400" y="1104900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>
                  <a:off x="7616531" y="1077332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Straight Connector 57"/>
              <p:cNvCxnSpPr/>
              <p:nvPr/>
            </p:nvCxnSpPr>
            <p:spPr>
              <a:xfrm>
                <a:off x="7090059" y="12297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4857916" y="3440456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/>
              <p:nvPr/>
            </p:nvCxnSpPr>
            <p:spPr>
              <a:xfrm>
                <a:off x="4953000" y="60776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Freeform 60"/>
              <p:cNvSpPr/>
              <p:nvPr/>
            </p:nvSpPr>
            <p:spPr>
              <a:xfrm>
                <a:off x="4793673" y="1337969"/>
                <a:ext cx="4170217" cy="4398027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70217" h="4398027">
                    <a:moveTo>
                      <a:pt x="0" y="2693703"/>
                    </a:moveTo>
                    <a:cubicBezTo>
                      <a:pt x="565151" y="3237494"/>
                      <a:pt x="385619" y="4416286"/>
                      <a:pt x="914400" y="4397813"/>
                    </a:cubicBezTo>
                    <a:cubicBezTo>
                      <a:pt x="1443181" y="4379340"/>
                      <a:pt x="3045690" y="95974"/>
                      <a:pt x="3505199" y="5919"/>
                    </a:cubicBezTo>
                    <a:cubicBezTo>
                      <a:pt x="3964708" y="-84136"/>
                      <a:pt x="4006271" y="860284"/>
                      <a:pt x="4170217" y="236119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6975760" y="3322308"/>
                <a:ext cx="228600" cy="2286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rgbClr val="FFC000"/>
                  </a:gs>
                  <a:gs pos="100000">
                    <a:srgbClr val="FFFF00"/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3200400" y="2341953"/>
            <a:ext cx="2895600" cy="3373047"/>
            <a:chOff x="3311958" y="1712258"/>
            <a:chExt cx="2895600" cy="3373047"/>
          </a:xfrm>
        </p:grpSpPr>
        <p:sp>
          <p:nvSpPr>
            <p:cNvPr id="75" name="Rectangle 74"/>
            <p:cNvSpPr/>
            <p:nvPr/>
          </p:nvSpPr>
          <p:spPr>
            <a:xfrm>
              <a:off x="3311958" y="1712258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3567953" y="1932372"/>
              <a:ext cx="2410452" cy="2849828"/>
              <a:chOff x="4793673" y="1229727"/>
              <a:chExt cx="4265301" cy="5042776"/>
            </a:xfrm>
          </p:grpSpPr>
          <p:cxnSp>
            <p:nvCxnSpPr>
              <p:cNvPr id="77" name="Straight Arrow Connector 76"/>
              <p:cNvCxnSpPr/>
              <p:nvPr/>
            </p:nvCxnSpPr>
            <p:spPr>
              <a:xfrm flipH="1" flipV="1">
                <a:off x="4953000" y="1257300"/>
                <a:ext cx="1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8" name="Group 77"/>
              <p:cNvGrpSpPr/>
              <p:nvPr/>
            </p:nvGrpSpPr>
            <p:grpSpPr>
              <a:xfrm>
                <a:off x="4921161" y="2541455"/>
                <a:ext cx="4137813" cy="1716326"/>
                <a:chOff x="4768761" y="2389055"/>
                <a:chExt cx="4137813" cy="1716326"/>
              </a:xfrm>
            </p:grpSpPr>
            <p:sp>
              <p:nvSpPr>
                <p:cNvPr id="88" name="Rectangle 87"/>
                <p:cNvSpPr/>
                <p:nvPr/>
              </p:nvSpPr>
              <p:spPr>
                <a:xfrm>
                  <a:off x="4816352" y="2394907"/>
                  <a:ext cx="4081507" cy="1710474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9" name="Straight Connector 88"/>
                <p:cNvCxnSpPr/>
                <p:nvPr/>
              </p:nvCxnSpPr>
              <p:spPr>
                <a:xfrm>
                  <a:off x="4800600" y="2389055"/>
                  <a:ext cx="4105974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4768761" y="4105381"/>
                  <a:ext cx="4105976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9" name="Group 78"/>
              <p:cNvGrpSpPr/>
              <p:nvPr/>
            </p:nvGrpSpPr>
            <p:grpSpPr>
              <a:xfrm>
                <a:off x="6733309" y="1229727"/>
                <a:ext cx="678874" cy="5042776"/>
                <a:chOff x="6580909" y="1077327"/>
                <a:chExt cx="678874" cy="5042776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6580909" y="1077327"/>
                  <a:ext cx="678874" cy="4866273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Connector 85"/>
                <p:cNvCxnSpPr/>
                <p:nvPr/>
              </p:nvCxnSpPr>
              <p:spPr>
                <a:xfrm>
                  <a:off x="7252855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>
                  <a:off x="6580910" y="1077327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0" name="Straight Connector 79"/>
              <p:cNvCxnSpPr/>
              <p:nvPr/>
            </p:nvCxnSpPr>
            <p:spPr>
              <a:xfrm>
                <a:off x="7090058" y="1229733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4857917" y="3440456"/>
                <a:ext cx="4105973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/>
              <p:nvPr/>
            </p:nvCxnSpPr>
            <p:spPr>
              <a:xfrm>
                <a:off x="4953000" y="60776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Freeform 82"/>
              <p:cNvSpPr/>
              <p:nvPr/>
            </p:nvSpPr>
            <p:spPr>
              <a:xfrm>
                <a:off x="4793673" y="1337969"/>
                <a:ext cx="4170217" cy="4398027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70217" h="4398027">
                    <a:moveTo>
                      <a:pt x="0" y="2693703"/>
                    </a:moveTo>
                    <a:cubicBezTo>
                      <a:pt x="565151" y="3237494"/>
                      <a:pt x="385619" y="4416286"/>
                      <a:pt x="914400" y="4397813"/>
                    </a:cubicBezTo>
                    <a:cubicBezTo>
                      <a:pt x="1443181" y="4379340"/>
                      <a:pt x="3045690" y="95974"/>
                      <a:pt x="3505199" y="5919"/>
                    </a:cubicBezTo>
                    <a:cubicBezTo>
                      <a:pt x="3964708" y="-84136"/>
                      <a:pt x="4006271" y="860284"/>
                      <a:pt x="4170217" y="236119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6975760" y="3322308"/>
                <a:ext cx="228600" cy="2286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rgbClr val="FFC000"/>
                  </a:gs>
                  <a:gs pos="100000">
                    <a:srgbClr val="FFFF00"/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5943600" y="2570553"/>
            <a:ext cx="2895600" cy="3373047"/>
            <a:chOff x="6378835" y="1692011"/>
            <a:chExt cx="2895600" cy="3373047"/>
          </a:xfrm>
        </p:grpSpPr>
        <p:sp>
          <p:nvSpPr>
            <p:cNvPr id="92" name="Rectangle 91"/>
            <p:cNvSpPr/>
            <p:nvPr/>
          </p:nvSpPr>
          <p:spPr>
            <a:xfrm>
              <a:off x="6378835" y="1692011"/>
              <a:ext cx="2895600" cy="3373047"/>
            </a:xfrm>
            <a:prstGeom prst="rect">
              <a:avLst/>
            </a:prstGeom>
            <a:solidFill>
              <a:srgbClr val="1F497D"/>
            </a:solidFill>
            <a:ln w="127000">
              <a:solidFill>
                <a:schemeClr val="tx1"/>
              </a:solidFill>
              <a:miter lim="800000"/>
            </a:ln>
            <a:effectLst>
              <a:outerShdw blurRad="1270000" dist="127000" dir="2700000" algn="tl" rotWithShape="0">
                <a:prstClr val="black">
                  <a:alpha val="7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6623192" y="1931355"/>
              <a:ext cx="2411524" cy="2851863"/>
              <a:chOff x="4641273" y="1077332"/>
              <a:chExt cx="4267197" cy="5046378"/>
            </a:xfrm>
          </p:grpSpPr>
          <p:cxnSp>
            <p:nvCxnSpPr>
              <p:cNvPr id="94" name="Straight Arrow Connector 93"/>
              <p:cNvCxnSpPr/>
              <p:nvPr/>
            </p:nvCxnSpPr>
            <p:spPr>
              <a:xfrm flipH="1" flipV="1">
                <a:off x="4800600" y="1104900"/>
                <a:ext cx="1" cy="483870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5" name="Group 94"/>
              <p:cNvGrpSpPr/>
              <p:nvPr/>
            </p:nvGrpSpPr>
            <p:grpSpPr>
              <a:xfrm>
                <a:off x="4773792" y="2915777"/>
                <a:ext cx="4134678" cy="754336"/>
                <a:chOff x="4773792" y="2915777"/>
                <a:chExt cx="4134678" cy="754336"/>
              </a:xfrm>
            </p:grpSpPr>
            <p:sp>
              <p:nvSpPr>
                <p:cNvPr id="105" name="Rectangle 104"/>
                <p:cNvSpPr/>
                <p:nvPr/>
              </p:nvSpPr>
              <p:spPr>
                <a:xfrm>
                  <a:off x="4802497" y="2919919"/>
                  <a:ext cx="4095361" cy="750176"/>
                </a:xfrm>
                <a:prstGeom prst="rect">
                  <a:avLst/>
                </a:prstGeom>
                <a:gradFill>
                  <a:gsLst>
                    <a:gs pos="0">
                      <a:srgbClr val="FFC000">
                        <a:alpha val="30000"/>
                      </a:srgbClr>
                    </a:gs>
                    <a:gs pos="53000">
                      <a:schemeClr val="accent6">
                        <a:alpha val="30000"/>
                      </a:schemeClr>
                    </a:gs>
                    <a:gs pos="100000">
                      <a:srgbClr val="FFC000">
                        <a:alpha val="30000"/>
                      </a:srgb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4802496" y="2915777"/>
                  <a:ext cx="4105974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4773792" y="3670113"/>
                  <a:ext cx="4105974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/>
              <p:cNvGrpSpPr/>
              <p:nvPr/>
            </p:nvGrpSpPr>
            <p:grpSpPr>
              <a:xfrm>
                <a:off x="6781800" y="1080655"/>
                <a:ext cx="311727" cy="5043055"/>
                <a:chOff x="6781800" y="1080655"/>
                <a:chExt cx="311727" cy="5043055"/>
              </a:xfrm>
            </p:grpSpPr>
            <p:sp>
              <p:nvSpPr>
                <p:cNvPr id="102" name="Rectangle 101"/>
                <p:cNvSpPr/>
                <p:nvPr/>
              </p:nvSpPr>
              <p:spPr>
                <a:xfrm>
                  <a:off x="6788728" y="1080655"/>
                  <a:ext cx="304799" cy="4862944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00B0F0">
                        <a:alpha val="50000"/>
                      </a:srgbClr>
                    </a:gs>
                    <a:gs pos="53000">
                      <a:srgbClr val="0070C0">
                        <a:alpha val="20000"/>
                      </a:srgbClr>
                    </a:gs>
                    <a:gs pos="100000">
                      <a:srgbClr val="00B0F0">
                        <a:alpha val="50000"/>
                      </a:srgbClr>
                    </a:gs>
                  </a:gsLst>
                  <a:lin ang="108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7090059" y="1084262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6781800" y="1080655"/>
                  <a:ext cx="0" cy="5039448"/>
                </a:xfrm>
                <a:prstGeom prst="line">
                  <a:avLst/>
                </a:prstGeom>
                <a:ln w="28575">
                  <a:solidFill>
                    <a:srgbClr val="00FFFF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Straight Connector 96"/>
              <p:cNvCxnSpPr/>
              <p:nvPr/>
            </p:nvCxnSpPr>
            <p:spPr>
              <a:xfrm>
                <a:off x="6937659" y="1077332"/>
                <a:ext cx="0" cy="5039448"/>
              </a:xfrm>
              <a:prstGeom prst="line">
                <a:avLst/>
              </a:prstGeom>
              <a:ln w="28575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705516" y="3288056"/>
                <a:ext cx="4105974" cy="0"/>
              </a:xfrm>
              <a:prstGeom prst="line">
                <a:avLst/>
              </a:prstGeom>
              <a:ln w="28575">
                <a:solidFill>
                  <a:srgbClr val="FFC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/>
              <p:cNvCxnSpPr/>
              <p:nvPr/>
            </p:nvCxnSpPr>
            <p:spPr>
              <a:xfrm>
                <a:off x="4800600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Freeform 99"/>
              <p:cNvSpPr/>
              <p:nvPr/>
            </p:nvSpPr>
            <p:spPr>
              <a:xfrm>
                <a:off x="4641273" y="1185569"/>
                <a:ext cx="4170217" cy="4398027"/>
              </a:xfrm>
              <a:custGeom>
                <a:avLst/>
                <a:gdLst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4347"/>
                  <a:gd name="connsiteX1" fmla="*/ 637309 w 4073236"/>
                  <a:gd name="connsiteY1" fmla="*/ 2866533 h 5144347"/>
                  <a:gd name="connsiteX2" fmla="*/ 1136072 w 4073236"/>
                  <a:gd name="connsiteY2" fmla="*/ 3406860 h 5144347"/>
                  <a:gd name="connsiteX3" fmla="*/ 1136072 w 4073236"/>
                  <a:gd name="connsiteY3" fmla="*/ 3379151 h 5144347"/>
                  <a:gd name="connsiteX4" fmla="*/ 1690254 w 4073236"/>
                  <a:gd name="connsiteY4" fmla="*/ 2894242 h 5144347"/>
                  <a:gd name="connsiteX5" fmla="*/ 2549236 w 4073236"/>
                  <a:gd name="connsiteY5" fmla="*/ 5083260 h 5144347"/>
                  <a:gd name="connsiteX6" fmla="*/ 3408218 w 4073236"/>
                  <a:gd name="connsiteY6" fmla="*/ 81769 h 5144347"/>
                  <a:gd name="connsiteX7" fmla="*/ 4073236 w 4073236"/>
                  <a:gd name="connsiteY7" fmla="*/ 2450897 h 5144347"/>
                  <a:gd name="connsiteX0" fmla="*/ 0 w 4073236"/>
                  <a:gd name="connsiteY0" fmla="*/ 4071878 h 5144246"/>
                  <a:gd name="connsiteX1" fmla="*/ 637309 w 4073236"/>
                  <a:gd name="connsiteY1" fmla="*/ 2866533 h 5144246"/>
                  <a:gd name="connsiteX2" fmla="*/ 1136072 w 4073236"/>
                  <a:gd name="connsiteY2" fmla="*/ 3406860 h 5144246"/>
                  <a:gd name="connsiteX3" fmla="*/ 1690254 w 4073236"/>
                  <a:gd name="connsiteY3" fmla="*/ 2894242 h 5144246"/>
                  <a:gd name="connsiteX4" fmla="*/ 2549236 w 4073236"/>
                  <a:gd name="connsiteY4" fmla="*/ 5083260 h 5144246"/>
                  <a:gd name="connsiteX5" fmla="*/ 3408218 w 4073236"/>
                  <a:gd name="connsiteY5" fmla="*/ 81769 h 5144246"/>
                  <a:gd name="connsiteX6" fmla="*/ 4073236 w 4073236"/>
                  <a:gd name="connsiteY6" fmla="*/ 2450897 h 5144246"/>
                  <a:gd name="connsiteX0" fmla="*/ 0 w 4073236"/>
                  <a:gd name="connsiteY0" fmla="*/ 4071878 h 5146268"/>
                  <a:gd name="connsiteX1" fmla="*/ 637309 w 4073236"/>
                  <a:gd name="connsiteY1" fmla="*/ 2866533 h 5146268"/>
                  <a:gd name="connsiteX2" fmla="*/ 1690254 w 4073236"/>
                  <a:gd name="connsiteY2" fmla="*/ 2894242 h 5146268"/>
                  <a:gd name="connsiteX3" fmla="*/ 2549236 w 4073236"/>
                  <a:gd name="connsiteY3" fmla="*/ 5083260 h 5146268"/>
                  <a:gd name="connsiteX4" fmla="*/ 3408218 w 4073236"/>
                  <a:gd name="connsiteY4" fmla="*/ 81769 h 5146268"/>
                  <a:gd name="connsiteX5" fmla="*/ 4073236 w 4073236"/>
                  <a:gd name="connsiteY5" fmla="*/ 2450897 h 5146268"/>
                  <a:gd name="connsiteX0" fmla="*/ 0 w 4073236"/>
                  <a:gd name="connsiteY0" fmla="*/ 4071878 h 5140369"/>
                  <a:gd name="connsiteX1" fmla="*/ 637309 w 4073236"/>
                  <a:gd name="connsiteY1" fmla="*/ 2866533 h 5140369"/>
                  <a:gd name="connsiteX2" fmla="*/ 2549236 w 4073236"/>
                  <a:gd name="connsiteY2" fmla="*/ 5083260 h 5140369"/>
                  <a:gd name="connsiteX3" fmla="*/ 3408218 w 4073236"/>
                  <a:gd name="connsiteY3" fmla="*/ 81769 h 5140369"/>
                  <a:gd name="connsiteX4" fmla="*/ 4073236 w 4073236"/>
                  <a:gd name="connsiteY4" fmla="*/ 2450897 h 5140369"/>
                  <a:gd name="connsiteX0" fmla="*/ 0 w 4073236"/>
                  <a:gd name="connsiteY0" fmla="*/ 4071878 h 5113915"/>
                  <a:gd name="connsiteX1" fmla="*/ 858981 w 4073236"/>
                  <a:gd name="connsiteY1" fmla="*/ 2270787 h 5113915"/>
                  <a:gd name="connsiteX2" fmla="*/ 2549236 w 4073236"/>
                  <a:gd name="connsiteY2" fmla="*/ 5083260 h 5113915"/>
                  <a:gd name="connsiteX3" fmla="*/ 3408218 w 4073236"/>
                  <a:gd name="connsiteY3" fmla="*/ 81769 h 5113915"/>
                  <a:gd name="connsiteX4" fmla="*/ 4073236 w 4073236"/>
                  <a:gd name="connsiteY4" fmla="*/ 2450897 h 5113915"/>
                  <a:gd name="connsiteX0" fmla="*/ 0 w 4073236"/>
                  <a:gd name="connsiteY0" fmla="*/ 4075250 h 5186025"/>
                  <a:gd name="connsiteX1" fmla="*/ 858981 w 4073236"/>
                  <a:gd name="connsiteY1" fmla="*/ 2274159 h 5186025"/>
                  <a:gd name="connsiteX2" fmla="*/ 1648691 w 4073236"/>
                  <a:gd name="connsiteY2" fmla="*/ 5155905 h 5186025"/>
                  <a:gd name="connsiteX3" fmla="*/ 3408218 w 4073236"/>
                  <a:gd name="connsiteY3" fmla="*/ 85141 h 5186025"/>
                  <a:gd name="connsiteX4" fmla="*/ 4073236 w 4073236"/>
                  <a:gd name="connsiteY4" fmla="*/ 2454269 h 5186025"/>
                  <a:gd name="connsiteX0" fmla="*/ 0 w 4073236"/>
                  <a:gd name="connsiteY0" fmla="*/ 4075250 h 5159357"/>
                  <a:gd name="connsiteX1" fmla="*/ 858981 w 4073236"/>
                  <a:gd name="connsiteY1" fmla="*/ 2274159 h 5159357"/>
                  <a:gd name="connsiteX2" fmla="*/ 1648691 w 4073236"/>
                  <a:gd name="connsiteY2" fmla="*/ 5155905 h 5159357"/>
                  <a:gd name="connsiteX3" fmla="*/ 3408218 w 4073236"/>
                  <a:gd name="connsiteY3" fmla="*/ 85141 h 5159357"/>
                  <a:gd name="connsiteX4" fmla="*/ 4073236 w 4073236"/>
                  <a:gd name="connsiteY4" fmla="*/ 2454269 h 5159357"/>
                  <a:gd name="connsiteX0" fmla="*/ 0 w 4073236"/>
                  <a:gd name="connsiteY0" fmla="*/ 4088477 h 5199599"/>
                  <a:gd name="connsiteX1" fmla="*/ 858981 w 4073236"/>
                  <a:gd name="connsiteY1" fmla="*/ 2287386 h 5199599"/>
                  <a:gd name="connsiteX2" fmla="*/ 1648691 w 4073236"/>
                  <a:gd name="connsiteY2" fmla="*/ 5169132 h 5199599"/>
                  <a:gd name="connsiteX3" fmla="*/ 2521527 w 4073236"/>
                  <a:gd name="connsiteY3" fmla="*/ 84513 h 5199599"/>
                  <a:gd name="connsiteX4" fmla="*/ 4073236 w 4073236"/>
                  <a:gd name="connsiteY4" fmla="*/ 2467496 h 5199599"/>
                  <a:gd name="connsiteX0" fmla="*/ 0 w 4073236"/>
                  <a:gd name="connsiteY0" fmla="*/ 4004283 h 5115405"/>
                  <a:gd name="connsiteX1" fmla="*/ 858981 w 4073236"/>
                  <a:gd name="connsiteY1" fmla="*/ 2203192 h 5115405"/>
                  <a:gd name="connsiteX2" fmla="*/ 1648691 w 4073236"/>
                  <a:gd name="connsiteY2" fmla="*/ 5084938 h 5115405"/>
                  <a:gd name="connsiteX3" fmla="*/ 2521527 w 4073236"/>
                  <a:gd name="connsiteY3" fmla="*/ 319 h 5115405"/>
                  <a:gd name="connsiteX4" fmla="*/ 4073236 w 4073236"/>
                  <a:gd name="connsiteY4" fmla="*/ 2383302 h 5115405"/>
                  <a:gd name="connsiteX0" fmla="*/ 0 w 4073236"/>
                  <a:gd name="connsiteY0" fmla="*/ 3962733 h 5072819"/>
                  <a:gd name="connsiteX1" fmla="*/ 858981 w 4073236"/>
                  <a:gd name="connsiteY1" fmla="*/ 2161642 h 5072819"/>
                  <a:gd name="connsiteX2" fmla="*/ 1648691 w 4073236"/>
                  <a:gd name="connsiteY2" fmla="*/ 5043388 h 5072819"/>
                  <a:gd name="connsiteX3" fmla="*/ 2701636 w 4073236"/>
                  <a:gd name="connsiteY3" fmla="*/ 332 h 5072819"/>
                  <a:gd name="connsiteX4" fmla="*/ 4073236 w 4073236"/>
                  <a:gd name="connsiteY4" fmla="*/ 2341752 h 5072819"/>
                  <a:gd name="connsiteX0" fmla="*/ 0 w 4073236"/>
                  <a:gd name="connsiteY0" fmla="*/ 3962724 h 5072810"/>
                  <a:gd name="connsiteX1" fmla="*/ 858981 w 4073236"/>
                  <a:gd name="connsiteY1" fmla="*/ 2161633 h 5072810"/>
                  <a:gd name="connsiteX2" fmla="*/ 1648691 w 4073236"/>
                  <a:gd name="connsiteY2" fmla="*/ 5043379 h 5072810"/>
                  <a:gd name="connsiteX3" fmla="*/ 2701636 w 4073236"/>
                  <a:gd name="connsiteY3" fmla="*/ 323 h 5072810"/>
                  <a:gd name="connsiteX4" fmla="*/ 4073236 w 4073236"/>
                  <a:gd name="connsiteY4" fmla="*/ 2341743 h 5072810"/>
                  <a:gd name="connsiteX0" fmla="*/ 0 w 4073236"/>
                  <a:gd name="connsiteY0" fmla="*/ 3962724 h 5208732"/>
                  <a:gd name="connsiteX1" fmla="*/ 1648691 w 4073236"/>
                  <a:gd name="connsiteY1" fmla="*/ 5043379 h 5208732"/>
                  <a:gd name="connsiteX2" fmla="*/ 2701636 w 4073236"/>
                  <a:gd name="connsiteY2" fmla="*/ 323 h 5208732"/>
                  <a:gd name="connsiteX3" fmla="*/ 4073236 w 4073236"/>
                  <a:gd name="connsiteY3" fmla="*/ 2341743 h 5208732"/>
                  <a:gd name="connsiteX0" fmla="*/ 0 w 4170217"/>
                  <a:gd name="connsiteY0" fmla="*/ 2674252 h 5094831"/>
                  <a:gd name="connsiteX1" fmla="*/ 1745672 w 4170217"/>
                  <a:gd name="connsiteY1" fmla="*/ 5043379 h 5094831"/>
                  <a:gd name="connsiteX2" fmla="*/ 2798617 w 4170217"/>
                  <a:gd name="connsiteY2" fmla="*/ 323 h 5094831"/>
                  <a:gd name="connsiteX3" fmla="*/ 4170217 w 4170217"/>
                  <a:gd name="connsiteY3" fmla="*/ 2341743 h 5094831"/>
                  <a:gd name="connsiteX0" fmla="*/ 0 w 4170217"/>
                  <a:gd name="connsiteY0" fmla="*/ 2674252 h 5098125"/>
                  <a:gd name="connsiteX1" fmla="*/ 1745672 w 4170217"/>
                  <a:gd name="connsiteY1" fmla="*/ 5043379 h 5098125"/>
                  <a:gd name="connsiteX2" fmla="*/ 2798617 w 4170217"/>
                  <a:gd name="connsiteY2" fmla="*/ 323 h 5098125"/>
                  <a:gd name="connsiteX3" fmla="*/ 4170217 w 4170217"/>
                  <a:gd name="connsiteY3" fmla="*/ 2341743 h 5098125"/>
                  <a:gd name="connsiteX0" fmla="*/ 0 w 4170217"/>
                  <a:gd name="connsiteY0" fmla="*/ 2759809 h 5197261"/>
                  <a:gd name="connsiteX1" fmla="*/ 1219200 w 4170217"/>
                  <a:gd name="connsiteY1" fmla="*/ 5142791 h 5197261"/>
                  <a:gd name="connsiteX2" fmla="*/ 2798617 w 4170217"/>
                  <a:gd name="connsiteY2" fmla="*/ 85880 h 5197261"/>
                  <a:gd name="connsiteX3" fmla="*/ 4170217 w 4170217"/>
                  <a:gd name="connsiteY3" fmla="*/ 2427300 h 5197261"/>
                  <a:gd name="connsiteX0" fmla="*/ 0 w 4170217"/>
                  <a:gd name="connsiteY0" fmla="*/ 2759809 h 5155291"/>
                  <a:gd name="connsiteX1" fmla="*/ 1219200 w 4170217"/>
                  <a:gd name="connsiteY1" fmla="*/ 5142791 h 5155291"/>
                  <a:gd name="connsiteX2" fmla="*/ 2798617 w 4170217"/>
                  <a:gd name="connsiteY2" fmla="*/ 85880 h 5155291"/>
                  <a:gd name="connsiteX3" fmla="*/ 4170217 w 4170217"/>
                  <a:gd name="connsiteY3" fmla="*/ 2427300 h 5155291"/>
                  <a:gd name="connsiteX0" fmla="*/ 0 w 4170217"/>
                  <a:gd name="connsiteY0" fmla="*/ 2773031 h 5210970"/>
                  <a:gd name="connsiteX1" fmla="*/ 1219200 w 4170217"/>
                  <a:gd name="connsiteY1" fmla="*/ 5156013 h 5210970"/>
                  <a:gd name="connsiteX2" fmla="*/ 3255817 w 4170217"/>
                  <a:gd name="connsiteY2" fmla="*/ 85247 h 5210970"/>
                  <a:gd name="connsiteX3" fmla="*/ 4170217 w 4170217"/>
                  <a:gd name="connsiteY3" fmla="*/ 2440522 h 5210970"/>
                  <a:gd name="connsiteX0" fmla="*/ 0 w 4170217"/>
                  <a:gd name="connsiteY0" fmla="*/ 2694968 h 5132907"/>
                  <a:gd name="connsiteX1" fmla="*/ 1219200 w 4170217"/>
                  <a:gd name="connsiteY1" fmla="*/ 5077950 h 5132907"/>
                  <a:gd name="connsiteX2" fmla="*/ 3255817 w 4170217"/>
                  <a:gd name="connsiteY2" fmla="*/ 7184 h 5132907"/>
                  <a:gd name="connsiteX3" fmla="*/ 4170217 w 4170217"/>
                  <a:gd name="connsiteY3" fmla="*/ 2362459 h 5132907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255817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687849 h 5125788"/>
                  <a:gd name="connsiteX1" fmla="*/ 1219200 w 4170217"/>
                  <a:gd name="connsiteY1" fmla="*/ 5070831 h 5125788"/>
                  <a:gd name="connsiteX2" fmla="*/ 3505199 w 4170217"/>
                  <a:gd name="connsiteY2" fmla="*/ 65 h 5125788"/>
                  <a:gd name="connsiteX3" fmla="*/ 4170217 w 4170217"/>
                  <a:gd name="connsiteY3" fmla="*/ 2355340 h 5125788"/>
                  <a:gd name="connsiteX0" fmla="*/ 0 w 4170217"/>
                  <a:gd name="connsiteY0" fmla="*/ 2735910 h 4379544"/>
                  <a:gd name="connsiteX1" fmla="*/ 1080655 w 4170217"/>
                  <a:gd name="connsiteY1" fmla="*/ 4301474 h 4379544"/>
                  <a:gd name="connsiteX2" fmla="*/ 3505199 w 4170217"/>
                  <a:gd name="connsiteY2" fmla="*/ 48126 h 4379544"/>
                  <a:gd name="connsiteX3" fmla="*/ 4170217 w 4170217"/>
                  <a:gd name="connsiteY3" fmla="*/ 2403401 h 4379544"/>
                  <a:gd name="connsiteX0" fmla="*/ 0 w 4170217"/>
                  <a:gd name="connsiteY0" fmla="*/ 2735910 h 4301688"/>
                  <a:gd name="connsiteX1" fmla="*/ 1080655 w 4170217"/>
                  <a:gd name="connsiteY1" fmla="*/ 4301474 h 4301688"/>
                  <a:gd name="connsiteX2" fmla="*/ 3505199 w 4170217"/>
                  <a:gd name="connsiteY2" fmla="*/ 48126 h 4301688"/>
                  <a:gd name="connsiteX3" fmla="*/ 4170217 w 4170217"/>
                  <a:gd name="connsiteY3" fmla="*/ 2403401 h 4301688"/>
                  <a:gd name="connsiteX0" fmla="*/ 0 w 4170217"/>
                  <a:gd name="connsiteY0" fmla="*/ 2741763 h 4446065"/>
                  <a:gd name="connsiteX1" fmla="*/ 914400 w 4170217"/>
                  <a:gd name="connsiteY1" fmla="*/ 4445873 h 4446065"/>
                  <a:gd name="connsiteX2" fmla="*/ 3505199 w 4170217"/>
                  <a:gd name="connsiteY2" fmla="*/ 53979 h 4446065"/>
                  <a:gd name="connsiteX3" fmla="*/ 4170217 w 4170217"/>
                  <a:gd name="connsiteY3" fmla="*/ 2409254 h 4446065"/>
                  <a:gd name="connsiteX0" fmla="*/ 0 w 4170217"/>
                  <a:gd name="connsiteY0" fmla="*/ 2693083 h 4397385"/>
                  <a:gd name="connsiteX1" fmla="*/ 914400 w 4170217"/>
                  <a:gd name="connsiteY1" fmla="*/ 4397193 h 4397385"/>
                  <a:gd name="connsiteX2" fmla="*/ 3505199 w 4170217"/>
                  <a:gd name="connsiteY2" fmla="*/ 5299 h 4397385"/>
                  <a:gd name="connsiteX3" fmla="*/ 4170217 w 4170217"/>
                  <a:gd name="connsiteY3" fmla="*/ 2360574 h 4397385"/>
                  <a:gd name="connsiteX0" fmla="*/ 0 w 4170217"/>
                  <a:gd name="connsiteY0" fmla="*/ 2693703 h 4398005"/>
                  <a:gd name="connsiteX1" fmla="*/ 914400 w 4170217"/>
                  <a:gd name="connsiteY1" fmla="*/ 4397813 h 4398005"/>
                  <a:gd name="connsiteX2" fmla="*/ 3505199 w 4170217"/>
                  <a:gd name="connsiteY2" fmla="*/ 5919 h 4398005"/>
                  <a:gd name="connsiteX3" fmla="*/ 4170217 w 4170217"/>
                  <a:gd name="connsiteY3" fmla="*/ 2361194 h 4398005"/>
                  <a:gd name="connsiteX0" fmla="*/ 0 w 4170217"/>
                  <a:gd name="connsiteY0" fmla="*/ 2693703 h 4398027"/>
                  <a:gd name="connsiteX1" fmla="*/ 914400 w 4170217"/>
                  <a:gd name="connsiteY1" fmla="*/ 4397813 h 4398027"/>
                  <a:gd name="connsiteX2" fmla="*/ 3505199 w 4170217"/>
                  <a:gd name="connsiteY2" fmla="*/ 5919 h 4398027"/>
                  <a:gd name="connsiteX3" fmla="*/ 4170217 w 4170217"/>
                  <a:gd name="connsiteY3" fmla="*/ 2361194 h 4398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70217" h="4398027">
                    <a:moveTo>
                      <a:pt x="0" y="2693703"/>
                    </a:moveTo>
                    <a:cubicBezTo>
                      <a:pt x="565151" y="3237494"/>
                      <a:pt x="385619" y="4416286"/>
                      <a:pt x="914400" y="4397813"/>
                    </a:cubicBezTo>
                    <a:cubicBezTo>
                      <a:pt x="1443181" y="4379340"/>
                      <a:pt x="3045690" y="95974"/>
                      <a:pt x="3505199" y="5919"/>
                    </a:cubicBezTo>
                    <a:cubicBezTo>
                      <a:pt x="3964708" y="-84136"/>
                      <a:pt x="4006271" y="860284"/>
                      <a:pt x="4170217" y="2361194"/>
                    </a:cubicBezTo>
                  </a:path>
                </a:pathLst>
              </a:custGeom>
              <a:noFill/>
              <a:ln w="38100">
                <a:solidFill>
                  <a:srgbClr val="FFFF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6823360" y="3169908"/>
                <a:ext cx="228600" cy="22860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rgbClr val="FFC000"/>
                  </a:gs>
                  <a:gs pos="100000">
                    <a:srgbClr val="FFFF00"/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411476" y="2716506"/>
            <a:ext cx="352276" cy="862444"/>
            <a:chOff x="411476" y="2279553"/>
            <a:chExt cx="352276" cy="8624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11476" y="2500387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76" y="2500387"/>
                  <a:ext cx="352276" cy="36933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/>
            <p:cNvCxnSpPr/>
            <p:nvPr/>
          </p:nvCxnSpPr>
          <p:spPr>
            <a:xfrm flipV="1">
              <a:off x="689463" y="2279553"/>
              <a:ext cx="0" cy="862444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triangle"/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3246975" y="3301608"/>
            <a:ext cx="352276" cy="512299"/>
            <a:chOff x="3246975" y="2879170"/>
            <a:chExt cx="352276" cy="5122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TextBox 107"/>
                <p:cNvSpPr txBox="1"/>
                <p:nvPr/>
              </p:nvSpPr>
              <p:spPr>
                <a:xfrm>
                  <a:off x="3246975" y="2948069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8" name="TextBox 1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6975" y="2948069"/>
                  <a:ext cx="352276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Straight Arrow Connector 112"/>
            <p:cNvCxnSpPr/>
            <p:nvPr/>
          </p:nvCxnSpPr>
          <p:spPr>
            <a:xfrm flipH="1" flipV="1">
              <a:off x="3545425" y="2879170"/>
              <a:ext cx="1012" cy="512299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triangle"/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961944" y="3734406"/>
            <a:ext cx="352276" cy="369332"/>
            <a:chOff x="5961944" y="3297453"/>
            <a:chExt cx="35227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/>
                <p:cNvSpPr txBox="1"/>
                <p:nvPr/>
              </p:nvSpPr>
              <p:spPr>
                <a:xfrm>
                  <a:off x="5961944" y="3297453"/>
                  <a:ext cx="3522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9" name="TextBox 10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1944" y="3297453"/>
                  <a:ext cx="352276" cy="36933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4" name="Straight Arrow Connector 113"/>
            <p:cNvCxnSpPr/>
            <p:nvPr/>
          </p:nvCxnSpPr>
          <p:spPr>
            <a:xfrm flipH="1" flipV="1">
              <a:off x="6278427" y="3399361"/>
              <a:ext cx="564" cy="219456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triangle" w="med" len="sm"/>
              <a:tailEnd type="triangle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1885120" y="5066969"/>
            <a:ext cx="411480" cy="377273"/>
            <a:chOff x="1885120" y="4630016"/>
            <a:chExt cx="411480" cy="3772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Box 109"/>
                <p:cNvSpPr txBox="1"/>
                <p:nvPr/>
              </p:nvSpPr>
              <p:spPr>
                <a:xfrm>
                  <a:off x="1901088" y="4637957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0" name="TextBox 10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1088" y="4637957"/>
                  <a:ext cx="370038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5" name="Straight Arrow Connector 114"/>
            <p:cNvCxnSpPr/>
            <p:nvPr/>
          </p:nvCxnSpPr>
          <p:spPr>
            <a:xfrm rot="5400000" flipV="1">
              <a:off x="2090860" y="4424276"/>
              <a:ext cx="0" cy="41148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triangle"/>
              <a:tailEnd type="triangle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657034" y="5298872"/>
            <a:ext cx="370038" cy="387255"/>
            <a:chOff x="4657034" y="4861919"/>
            <a:chExt cx="370038" cy="3872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4657034" y="4879842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7034" y="4879842"/>
                  <a:ext cx="370038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6" name="Straight Arrow Connector 115"/>
            <p:cNvCxnSpPr/>
            <p:nvPr/>
          </p:nvCxnSpPr>
          <p:spPr>
            <a:xfrm rot="5400000" flipV="1">
              <a:off x="4844364" y="4756763"/>
              <a:ext cx="0" cy="210312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triangle" w="med" len="sm"/>
              <a:tailEnd type="triangle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/>
          <p:cNvGrpSpPr/>
          <p:nvPr/>
        </p:nvGrpSpPr>
        <p:grpSpPr>
          <a:xfrm>
            <a:off x="7344690" y="5549612"/>
            <a:ext cx="370038" cy="381802"/>
            <a:chOff x="7344690" y="5112659"/>
            <a:chExt cx="370038" cy="3818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7344690" y="5125129"/>
                  <a:ext cx="370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ea typeface="Cambria Math"/>
                          </a:rPr>
                          <m:t>𝛿</m:t>
                        </m:r>
                      </m:oMath>
                    </m:oMathPara>
                  </a14:m>
                  <a:endParaRPr lang="en-US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2" name="TextBox 1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4690" y="5125129"/>
                  <a:ext cx="370038" cy="369332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7" name="Straight Arrow Connector 116"/>
            <p:cNvCxnSpPr/>
            <p:nvPr/>
          </p:nvCxnSpPr>
          <p:spPr>
            <a:xfrm rot="5400000" flipV="1">
              <a:off x="7536800" y="5044079"/>
              <a:ext cx="0" cy="13716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stealth" w="med" len="sm"/>
              <a:tailEnd type="stealth" w="med" len="sm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419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repeatCount="2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repeatCount="2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4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4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42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4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42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37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37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6" presetClass="entr" presetSubtype="37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37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5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56" name="Straight Arrow Connector 55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288024" y="2731164"/>
            <a:ext cx="4639330" cy="1105571"/>
            <a:chOff x="4288024" y="2731164"/>
            <a:chExt cx="4639330" cy="1105571"/>
          </a:xfrm>
        </p:grpSpPr>
        <p:grpSp>
          <p:nvGrpSpPr>
            <p:cNvPr id="42" name="Group 41"/>
            <p:cNvGrpSpPr/>
            <p:nvPr/>
          </p:nvGrpSpPr>
          <p:grpSpPr>
            <a:xfrm>
              <a:off x="4288024" y="2731164"/>
              <a:ext cx="4609835" cy="1105571"/>
              <a:chOff x="4288024" y="2717309"/>
              <a:chExt cx="4609835" cy="1105571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821381" y="2906065"/>
                <a:ext cx="4076478" cy="750176"/>
              </a:xfrm>
              <a:prstGeom prst="rect">
                <a:avLst/>
              </a:prstGeom>
              <a:gradFill>
                <a:gsLst>
                  <a:gs pos="0">
                    <a:srgbClr val="FFC000">
                      <a:alpha val="30000"/>
                    </a:srgbClr>
                  </a:gs>
                  <a:gs pos="53000">
                    <a:schemeClr val="accent6">
                      <a:alpha val="30000"/>
                    </a:schemeClr>
                  </a:gs>
                  <a:gs pos="100000">
                    <a:srgbClr val="FFC000">
                      <a:alpha val="30000"/>
                    </a:srgb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4288024" y="2717309"/>
                    <a:ext cx="51257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+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88024" y="2717309"/>
                    <a:ext cx="512576" cy="36933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l="-9412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4326017" y="3453548"/>
                    <a:ext cx="4676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i="1" dirty="0" smtClean="0">
                        <a:solidFill>
                          <a:srgbClr val="FFC000"/>
                        </a:solidFill>
                      </a:rPr>
                      <a:t>L</a:t>
                    </a:r>
                    <a:r>
                      <a:rPr lang="en-US" dirty="0" smtClean="0">
                        <a:solidFill>
                          <a:srgbClr val="FFC000"/>
                        </a:solidFill>
                      </a:rPr>
                      <a:t>-</a:t>
                    </a:r>
                    <a14:m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𝜖</m:t>
                        </m:r>
                      </m:oMath>
                    </a14:m>
                    <a:endParaRPr lang="en-US" i="1" dirty="0">
                      <a:solidFill>
                        <a:srgbClr val="FFC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26017" y="3453548"/>
                    <a:ext cx="467692" cy="36933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l="-11842" t="-8333" b="-2666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8" name="Straight Connector 47"/>
            <p:cNvCxnSpPr/>
            <p:nvPr/>
          </p:nvCxnSpPr>
          <p:spPr>
            <a:xfrm>
              <a:off x="4802496" y="2915777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4821380" y="3670113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>
          <a:xfrm>
            <a:off x="228600" y="2980731"/>
            <a:ext cx="3810001" cy="128647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254000" dist="127000" dir="27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6420340" y="1084263"/>
            <a:ext cx="1084380" cy="5369289"/>
            <a:chOff x="6420340" y="1084263"/>
            <a:chExt cx="1084380" cy="5369289"/>
          </a:xfrm>
        </p:grpSpPr>
        <p:sp>
          <p:nvSpPr>
            <p:cNvPr id="9" name="Rectangle 8"/>
            <p:cNvSpPr/>
            <p:nvPr/>
          </p:nvSpPr>
          <p:spPr>
            <a:xfrm>
              <a:off x="6788727" y="1084263"/>
              <a:ext cx="304800" cy="485933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6953543" y="6078123"/>
                  <a:ext cx="55117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 smtClean="0">
                      <a:solidFill>
                        <a:srgbClr val="00FFFF"/>
                      </a:solidFill>
                    </a:rPr>
                    <a:t>a</a:t>
                  </a:r>
                  <a:r>
                    <a:rPr lang="en-US" dirty="0" smtClean="0">
                      <a:solidFill>
                        <a:srgbClr val="00FFFF"/>
                      </a:solidFill>
                    </a:rPr>
                    <a:t>+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</m:oMath>
                  </a14:m>
                  <a:endParaRPr lang="en-US" i="1" dirty="0">
                    <a:solidFill>
                      <a:srgbClr val="00FFFF"/>
                    </a:solidFill>
                  </a:endParaRPr>
                </a:p>
              </p:txBody>
            </p:sp>
          </mc:Choice>
          <mc:Fallback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53543" y="6078123"/>
                  <a:ext cx="551177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l="-10000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6420340" y="6084220"/>
                  <a:ext cx="50629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 smtClean="0">
                      <a:solidFill>
                        <a:srgbClr val="00FFFF"/>
                      </a:solidFill>
                    </a:rPr>
                    <a:t>a</a:t>
                  </a:r>
                  <a:r>
                    <a:rPr lang="en-US" dirty="0" smtClean="0">
                      <a:solidFill>
                        <a:srgbClr val="00FFFF"/>
                      </a:solidFill>
                    </a:rPr>
                    <a:t>-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rgbClr val="00FFFF"/>
                          </a:solidFill>
                          <a:latin typeface="Cambria Math"/>
                          <a:ea typeface="Cambria Math"/>
                        </a:rPr>
                        <m:t>𝛿</m:t>
                      </m:r>
                    </m:oMath>
                  </a14:m>
                  <a:endParaRPr lang="en-US" i="1" dirty="0">
                    <a:solidFill>
                      <a:srgbClr val="00FFFF"/>
                    </a:solidFill>
                  </a:endParaRPr>
                </a:p>
              </p:txBody>
            </p:sp>
          </mc:Choice>
          <mc:Fallback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0340" y="6084220"/>
                  <a:ext cx="506292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9639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6790621" y="1077332"/>
            <a:ext cx="303288" cy="5368404"/>
            <a:chOff x="6790621" y="1077332"/>
            <a:chExt cx="303288" cy="5368404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937659" y="1077332"/>
              <a:ext cx="0" cy="5039448"/>
            </a:xfrm>
            <a:prstGeom prst="line">
              <a:avLst/>
            </a:prstGeom>
            <a:ln w="28575">
              <a:solidFill>
                <a:srgbClr val="00FFF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790621" y="6076404"/>
              <a:ext cx="3032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a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509490" y="3098449"/>
            <a:ext cx="4302000" cy="369332"/>
            <a:chOff x="4509490" y="3098449"/>
            <a:chExt cx="4302000" cy="369332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4705516" y="3288056"/>
              <a:ext cx="4105974" cy="0"/>
            </a:xfrm>
            <a:prstGeom prst="line">
              <a:avLst/>
            </a:prstGeom>
            <a:ln w="28575">
              <a:solidFill>
                <a:srgbClr val="FFC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509490" y="3098449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C000"/>
                  </a:solidFill>
                </a:rPr>
                <a:t>L</a:t>
              </a:r>
              <a:endParaRPr lang="en-US" i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2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 smtClean="0">
                        <a:solidFill>
                          <a:srgbClr val="FFFF66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sz="2400" dirty="0">
                    <a:solidFill>
                      <a:srgbClr val="FFFF6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definition of limit of a function</a:t>
                </a:r>
              </a:p>
            </p:txBody>
          </p:sp>
        </mc:Choice>
        <mc:Fallback xmlns="">
          <p:sp>
            <p:nvSpPr>
              <p:cNvPr id="7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0"/>
                <a:ext cx="9144000" cy="5334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254000" dist="50800" dir="5400000" sx="102000" sy="102000" algn="ctr" rotWithShape="0">
                  <a:schemeClr val="bg1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4800600" y="5747448"/>
            <a:ext cx="4097258" cy="369332"/>
            <a:chOff x="4894342" y="5747448"/>
            <a:chExt cx="4097258" cy="369332"/>
          </a:xfrm>
        </p:grpSpPr>
        <p:cxnSp>
          <p:nvCxnSpPr>
            <p:cNvPr id="64" name="Straight Arrow Connector 63"/>
            <p:cNvCxnSpPr/>
            <p:nvPr/>
          </p:nvCxnSpPr>
          <p:spPr>
            <a:xfrm>
              <a:off x="4894342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8707548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04800" y="3135185"/>
            <a:ext cx="843436" cy="721295"/>
            <a:chOff x="1721026" y="5320006"/>
            <a:chExt cx="843436" cy="721295"/>
          </a:xfrm>
        </p:grpSpPr>
        <p:sp>
          <p:nvSpPr>
            <p:cNvPr id="39" name="Octagon 38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143001" y="3066871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Can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still be the limit of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approaches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if, as illustrated,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no longer equals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7090059" y="1084262"/>
            <a:ext cx="0" cy="5039448"/>
          </a:xfrm>
          <a:prstGeom prst="line">
            <a:avLst/>
          </a:prstGeom>
          <a:ln w="28575">
            <a:solidFill>
              <a:srgbClr val="00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781800" y="1080655"/>
            <a:ext cx="0" cy="5039448"/>
          </a:xfrm>
          <a:prstGeom prst="line">
            <a:avLst/>
          </a:prstGeom>
          <a:ln w="28575">
            <a:solidFill>
              <a:srgbClr val="00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641273" y="1185569"/>
            <a:ext cx="4170217" cy="4398027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823360" y="3169908"/>
            <a:ext cx="228600" cy="228600"/>
          </a:xfrm>
          <a:prstGeom prst="ellipse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823742" y="3176497"/>
            <a:ext cx="228600" cy="228600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600" b="0" i="0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en-US" sz="36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6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sz="36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𝐿</m:t>
                      </m:r>
                    </m:oMath>
                  </m:oMathPara>
                </a14:m>
                <a:endParaRPr lang="en-US" sz="36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990600"/>
                <a:ext cx="2839046" cy="8134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228600" y="735568"/>
            <a:ext cx="1011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Notation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becomes arbitrarily close to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C000"/>
                </a:solidFill>
              </a:rPr>
              <a:t>L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en-US" dirty="0" smtClean="0"/>
              <a:t>  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is also confined to a vertical range between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𝜖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above and below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y 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= </a:t>
                </a:r>
                <a:r>
                  <a:rPr lang="en-US" i="1" dirty="0" smtClean="0">
                    <a:solidFill>
                      <a:srgbClr val="FFC000"/>
                    </a:solidFill>
                  </a:rPr>
                  <a:t>L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754326"/>
              </a:xfrm>
              <a:prstGeom prst="rect">
                <a:avLst/>
              </a:prstGeom>
              <a:blipFill rotWithShape="1">
                <a:blip r:embed="rId9"/>
                <a:stretch>
                  <a:fillRect l="-1486" t="-2083" b="-4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55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42" presetClass="path" presetSubtype="0" repeatCount="300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1111E-6 L 0.00017 -0.23657 " pathEditMode="relative" rAng="0" ptsTypes="AA">
                                      <p:cBhvr>
                                        <p:cTn id="10" dur="6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82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133600" y="839576"/>
            <a:ext cx="1747456" cy="1986433"/>
            <a:chOff x="2133600" y="839576"/>
            <a:chExt cx="1747456" cy="1986433"/>
          </a:xfrm>
        </p:grpSpPr>
        <p:sp>
          <p:nvSpPr>
            <p:cNvPr id="75" name="Rectangle 74"/>
            <p:cNvSpPr/>
            <p:nvPr/>
          </p:nvSpPr>
          <p:spPr>
            <a:xfrm>
              <a:off x="2209442" y="886499"/>
              <a:ext cx="1671614" cy="830817"/>
            </a:xfrm>
            <a:prstGeom prst="rect">
              <a:avLst/>
            </a:prstGeom>
            <a:gradFill>
              <a:gsLst>
                <a:gs pos="100000">
                  <a:schemeClr val="accent6">
                    <a:alpha val="30000"/>
                  </a:schemeClr>
                </a:gs>
                <a:gs pos="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986756" y="872693"/>
              <a:ext cx="181569" cy="1953316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2209442" y="839576"/>
              <a:ext cx="1539777" cy="1986432"/>
              <a:chOff x="4919757" y="1104900"/>
              <a:chExt cx="3750704" cy="4838700"/>
            </a:xfrm>
          </p:grpSpPr>
          <p:cxnSp>
            <p:nvCxnSpPr>
              <p:cNvPr id="80" name="Straight Arrow Connector 79"/>
              <p:cNvCxnSpPr/>
              <p:nvPr/>
            </p:nvCxnSpPr>
            <p:spPr>
              <a:xfrm>
                <a:off x="4953833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 flipH="1" flipV="1">
                <a:off x="4919757" y="1104900"/>
                <a:ext cx="34075" cy="4838700"/>
              </a:xfrm>
              <a:prstGeom prst="straightConnector1">
                <a:avLst/>
              </a:prstGeom>
              <a:ln w="38100">
                <a:solidFill>
                  <a:schemeClr val="bg2">
                    <a:lumMod val="40000"/>
                    <a:lumOff val="6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Freeform 84"/>
            <p:cNvSpPr/>
            <p:nvPr/>
          </p:nvSpPr>
          <p:spPr>
            <a:xfrm>
              <a:off x="2133600" y="880811"/>
              <a:ext cx="904345" cy="1371530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 85"/>
            <p:cNvSpPr/>
            <p:nvPr/>
          </p:nvSpPr>
          <p:spPr>
            <a:xfrm flipH="1">
              <a:off x="3111905" y="875536"/>
              <a:ext cx="597363" cy="1683562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/>
          <p:cNvSpPr/>
          <p:nvPr/>
        </p:nvSpPr>
        <p:spPr>
          <a:xfrm>
            <a:off x="5753830" y="876172"/>
            <a:ext cx="418646" cy="1949837"/>
          </a:xfrm>
          <a:prstGeom prst="rect">
            <a:avLst/>
          </a:prstGeom>
          <a:gradFill flip="none" rotWithShape="1">
            <a:gsLst>
              <a:gs pos="100000">
                <a:srgbClr val="0070C0">
                  <a:alpha val="20000"/>
                </a:srgbClr>
              </a:gs>
              <a:gs pos="0">
                <a:srgbClr val="00B0F0">
                  <a:alpha val="5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572024" y="885156"/>
            <a:ext cx="1600452" cy="783502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210945" y="4191000"/>
            <a:ext cx="1704738" cy="380999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032663" y="3502714"/>
            <a:ext cx="127609" cy="1992019"/>
          </a:xfrm>
          <a:prstGeom prst="rect">
            <a:avLst/>
          </a:prstGeom>
          <a:gradFill flip="none" rotWithShape="1">
            <a:gsLst>
              <a:gs pos="0">
                <a:srgbClr val="00B0F0">
                  <a:alpha val="50000"/>
                </a:srgbClr>
              </a:gs>
              <a:gs pos="5300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210945" y="3468940"/>
            <a:ext cx="1570288" cy="2025794"/>
            <a:chOff x="4919757" y="1104900"/>
            <a:chExt cx="3750704" cy="4838702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4919757" y="1104900"/>
              <a:ext cx="34075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Freeform 66"/>
          <p:cNvSpPr/>
          <p:nvPr/>
        </p:nvSpPr>
        <p:spPr>
          <a:xfrm>
            <a:off x="2133600" y="3502713"/>
            <a:ext cx="1745924" cy="1841299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70217" h="4398027">
                <a:moveTo>
                  <a:pt x="0" y="2693703"/>
                </a:moveTo>
                <a:cubicBezTo>
                  <a:pt x="565151" y="3237494"/>
                  <a:pt x="385619" y="4416286"/>
                  <a:pt x="914400" y="4397813"/>
                </a:cubicBezTo>
                <a:cubicBezTo>
                  <a:pt x="1443181" y="4379340"/>
                  <a:pt x="3045690" y="95974"/>
                  <a:pt x="3505199" y="5919"/>
                </a:cubicBezTo>
                <a:cubicBezTo>
                  <a:pt x="3964708" y="-84136"/>
                  <a:pt x="4006271" y="860284"/>
                  <a:pt x="4170217" y="236119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025552" y="4302126"/>
            <a:ext cx="143559" cy="1435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rgbClr val="FFC000"/>
              </a:gs>
              <a:gs pos="100000">
                <a:srgbClr val="FFFF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5919633" y="3496721"/>
            <a:ext cx="322428" cy="1998013"/>
          </a:xfrm>
          <a:prstGeom prst="rect">
            <a:avLst/>
          </a:prstGeom>
          <a:gradFill flip="none" rotWithShape="1">
            <a:gsLst>
              <a:gs pos="0">
                <a:srgbClr val="0070C0">
                  <a:alpha val="20000"/>
                </a:srgbClr>
              </a:gs>
              <a:gs pos="100000">
                <a:srgbClr val="00B0F0">
                  <a:alpha val="5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604826" y="3886200"/>
            <a:ext cx="1637236" cy="272534"/>
          </a:xfrm>
          <a:prstGeom prst="rect">
            <a:avLst/>
          </a:prstGeom>
          <a:gradFill>
            <a:gsLst>
              <a:gs pos="0">
                <a:srgbClr val="FFC000">
                  <a:alpha val="30000"/>
                </a:srgbClr>
              </a:gs>
              <a:gs pos="53000">
                <a:schemeClr val="accent6">
                  <a:alpha val="30000"/>
                </a:schemeClr>
              </a:gs>
              <a:gs pos="100000">
                <a:srgbClr val="FFC000">
                  <a:alpha val="30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4604826" y="3457810"/>
            <a:ext cx="1578913" cy="2036924"/>
            <a:chOff x="4919759" y="1104900"/>
            <a:chExt cx="3750702" cy="4838702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4953833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 flipV="1">
              <a:off x="4919759" y="1104900"/>
              <a:ext cx="34077" cy="4838702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Freeform 102"/>
          <p:cNvSpPr/>
          <p:nvPr/>
        </p:nvSpPr>
        <p:spPr>
          <a:xfrm flipH="1">
            <a:off x="4468893" y="3672121"/>
            <a:ext cx="1773169" cy="1444320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7604" h="3430975">
                <a:moveTo>
                  <a:pt x="0" y="825409"/>
                </a:moveTo>
                <a:cubicBezTo>
                  <a:pt x="2350011" y="857569"/>
                  <a:pt x="2945253" y="2262970"/>
                  <a:pt x="3767701" y="2196005"/>
                </a:cubicBezTo>
                <a:cubicBezTo>
                  <a:pt x="4404907" y="2129041"/>
                  <a:pt x="4581456" y="-151505"/>
                  <a:pt x="4996440" y="7989"/>
                </a:cubicBezTo>
                <a:cubicBezTo>
                  <a:pt x="5411424" y="167483"/>
                  <a:pt x="5333306" y="4561517"/>
                  <a:pt x="6257604" y="3152972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066236" y="1977809"/>
            <a:ext cx="1521604" cy="1165926"/>
            <a:chOff x="7066236" y="1977809"/>
            <a:chExt cx="1521604" cy="1165926"/>
          </a:xfrm>
        </p:grpSpPr>
        <p:sp>
          <p:nvSpPr>
            <p:cNvPr id="109" name="Rectangle 108"/>
            <p:cNvSpPr/>
            <p:nvPr/>
          </p:nvSpPr>
          <p:spPr>
            <a:xfrm>
              <a:off x="7078864" y="2420308"/>
              <a:ext cx="1508976" cy="158008"/>
            </a:xfrm>
            <a:prstGeom prst="rect">
              <a:avLst/>
            </a:prstGeom>
            <a:gradFill>
              <a:gsLst>
                <a:gs pos="0">
                  <a:srgbClr val="FFC000">
                    <a:alpha val="30000"/>
                  </a:srgbClr>
                </a:gs>
                <a:gs pos="53000">
                  <a:schemeClr val="accent6">
                    <a:alpha val="30000"/>
                  </a:schemeClr>
                </a:gs>
                <a:gs pos="100000">
                  <a:srgbClr val="FFC000">
                    <a:alpha val="30000"/>
                  </a:srgb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7806222" y="1997247"/>
              <a:ext cx="112955" cy="1146488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alpha val="50000"/>
                  </a:srgbClr>
                </a:gs>
                <a:gs pos="53000">
                  <a:srgbClr val="0070C0">
                    <a:alpha val="20000"/>
                  </a:srgbClr>
                </a:gs>
                <a:gs pos="100000">
                  <a:srgbClr val="00B0F0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Arrow Connector 122"/>
            <p:cNvCxnSpPr/>
            <p:nvPr/>
          </p:nvCxnSpPr>
          <p:spPr>
            <a:xfrm>
              <a:off x="7091492" y="3139317"/>
              <a:ext cx="137733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H="1" flipV="1">
              <a:off x="7066236" y="1977809"/>
              <a:ext cx="25256" cy="1165926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7010400" y="2646318"/>
            <a:ext cx="893372" cy="411821"/>
            <a:chOff x="456036" y="4398902"/>
            <a:chExt cx="2072116" cy="1305241"/>
          </a:xfrm>
        </p:grpSpPr>
        <p:sp>
          <p:nvSpPr>
            <p:cNvPr id="129" name="Freeform 128"/>
            <p:cNvSpPr/>
            <p:nvPr/>
          </p:nvSpPr>
          <p:spPr>
            <a:xfrm>
              <a:off x="456036" y="4398902"/>
              <a:ext cx="1932252" cy="130524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7971" h="1709096">
                  <a:moveTo>
                    <a:pt x="0" y="0"/>
                  </a:moveTo>
                  <a:cubicBezTo>
                    <a:pt x="565151" y="543791"/>
                    <a:pt x="539738" y="1613883"/>
                    <a:pt x="914400" y="1704110"/>
                  </a:cubicBezTo>
                  <a:cubicBezTo>
                    <a:pt x="1289062" y="1794337"/>
                    <a:pt x="1788462" y="631417"/>
                    <a:pt x="2247971" y="541362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2331659" y="4691311"/>
              <a:ext cx="196493" cy="272350"/>
            </a:xfrm>
            <a:prstGeom prst="ellipse">
              <a:avLst/>
            </a:prstGeom>
            <a:solidFill>
              <a:schemeClr val="bg2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7819197" y="1958810"/>
            <a:ext cx="729557" cy="384854"/>
            <a:chOff x="2331986" y="2219889"/>
            <a:chExt cx="1692158" cy="1219771"/>
          </a:xfrm>
        </p:grpSpPr>
        <p:sp>
          <p:nvSpPr>
            <p:cNvPr id="132" name="Freeform 131"/>
            <p:cNvSpPr/>
            <p:nvPr/>
          </p:nvSpPr>
          <p:spPr>
            <a:xfrm>
              <a:off x="2424401" y="2219889"/>
              <a:ext cx="1599743" cy="1082851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9922 h 2512661"/>
                <a:gd name="connsiteX1" fmla="*/ 914400 w 4170217"/>
                <a:gd name="connsiteY1" fmla="*/ 2494032 h 2512661"/>
                <a:gd name="connsiteX2" fmla="*/ 1909487 w 4170217"/>
                <a:gd name="connsiteY2" fmla="*/ 1712252 h 2512661"/>
                <a:gd name="connsiteX3" fmla="*/ 4170217 w 4170217"/>
                <a:gd name="connsiteY3" fmla="*/ 457413 h 2512661"/>
                <a:gd name="connsiteX0" fmla="*/ 0 w 1909487"/>
                <a:gd name="connsiteY0" fmla="*/ -1 h 1722740"/>
                <a:gd name="connsiteX1" fmla="*/ 914400 w 1909487"/>
                <a:gd name="connsiteY1" fmla="*/ 1704109 h 1722740"/>
                <a:gd name="connsiteX2" fmla="*/ 1909487 w 1909487"/>
                <a:gd name="connsiteY2" fmla="*/ 922329 h 1722740"/>
                <a:gd name="connsiteX0" fmla="*/ 0 w 2247971"/>
                <a:gd name="connsiteY0" fmla="*/ 0 h 1709096"/>
                <a:gd name="connsiteX1" fmla="*/ 914400 w 2247971"/>
                <a:gd name="connsiteY1" fmla="*/ 1704110 h 1709096"/>
                <a:gd name="connsiteX2" fmla="*/ 2247971 w 2247971"/>
                <a:gd name="connsiteY2" fmla="*/ 541362 h 1709096"/>
                <a:gd name="connsiteX0" fmla="*/ 0 w 2441391"/>
                <a:gd name="connsiteY0" fmla="*/ 129864 h 1163411"/>
                <a:gd name="connsiteX1" fmla="*/ 1107820 w 2441391"/>
                <a:gd name="connsiteY1" fmla="*/ 1162747 h 1163411"/>
                <a:gd name="connsiteX2" fmla="*/ 2441391 w 2441391"/>
                <a:gd name="connsiteY2" fmla="*/ -1 h 1163411"/>
                <a:gd name="connsiteX0" fmla="*/ 0 w 2441391"/>
                <a:gd name="connsiteY0" fmla="*/ 636671 h 781770"/>
                <a:gd name="connsiteX1" fmla="*/ 1123939 w 2441391"/>
                <a:gd name="connsiteY1" fmla="*/ 556 h 781770"/>
                <a:gd name="connsiteX2" fmla="*/ 2441391 w 2441391"/>
                <a:gd name="connsiteY2" fmla="*/ 506806 h 781770"/>
                <a:gd name="connsiteX0" fmla="*/ 0 w 1861132"/>
                <a:gd name="connsiteY0" fmla="*/ 1417896 h 1584213"/>
                <a:gd name="connsiteX1" fmla="*/ 1123939 w 1861132"/>
                <a:gd name="connsiteY1" fmla="*/ 781781 h 1584213"/>
                <a:gd name="connsiteX2" fmla="*/ 1861132 w 1861132"/>
                <a:gd name="connsiteY2" fmla="*/ 0 h 1584213"/>
                <a:gd name="connsiteX0" fmla="*/ 0 w 1861132"/>
                <a:gd name="connsiteY0" fmla="*/ 1417896 h 1554963"/>
                <a:gd name="connsiteX1" fmla="*/ 946638 w 1861132"/>
                <a:gd name="connsiteY1" fmla="*/ 491520 h 1554963"/>
                <a:gd name="connsiteX2" fmla="*/ 1861132 w 1861132"/>
                <a:gd name="connsiteY2" fmla="*/ 0 h 1554963"/>
                <a:gd name="connsiteX0" fmla="*/ 0 w 1861132"/>
                <a:gd name="connsiteY0" fmla="*/ 1417896 h 1417897"/>
                <a:gd name="connsiteX1" fmla="*/ 1861132 w 1861132"/>
                <a:gd name="connsiteY1" fmla="*/ 0 h 1417897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  <a:gd name="connsiteX0" fmla="*/ 0 w 1861132"/>
                <a:gd name="connsiteY0" fmla="*/ 1417896 h 1417896"/>
                <a:gd name="connsiteX1" fmla="*/ 1861132 w 1861132"/>
                <a:gd name="connsiteY1" fmla="*/ 0 h 141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61132" h="1417896">
                  <a:moveTo>
                    <a:pt x="0" y="1417896"/>
                  </a:moveTo>
                  <a:cubicBezTo>
                    <a:pt x="475312" y="328462"/>
                    <a:pt x="1418057" y="1470402"/>
                    <a:pt x="186113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2331986" y="3167310"/>
              <a:ext cx="196493" cy="272350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rgbClr val="FFC000"/>
                </a:gs>
                <a:gs pos="100000">
                  <a:srgbClr val="FFFF00"/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7086600" y="948148"/>
            <a:ext cx="1461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limits do not exist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934200" y="3974068"/>
            <a:ext cx="1937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Worked example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6943985" y="4668931"/>
            <a:ext cx="1819015" cy="893669"/>
            <a:chOff x="1607227" y="397826"/>
            <a:chExt cx="1819015" cy="893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24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1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2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2400" b="0" i="1" smtClean="0">
                                <a:solidFill>
                                  <a:srgbClr val="00FFFF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sz="24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US" sz="24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2066" y="718389"/>
                  <a:ext cx="1674176" cy="57310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2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TextBox 136"/>
            <p:cNvSpPr txBox="1"/>
            <p:nvPr/>
          </p:nvSpPr>
          <p:spPr>
            <a:xfrm>
              <a:off x="1607227" y="397826"/>
              <a:ext cx="11354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Show that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2133600" y="5638800"/>
            <a:ext cx="17557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approaches a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01306" y="4191000"/>
            <a:ext cx="1930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approach a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finite value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564275" y="838200"/>
            <a:ext cx="1526846" cy="1987809"/>
            <a:chOff x="4800600" y="1104900"/>
            <a:chExt cx="3716628" cy="483870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4800600" y="5925263"/>
              <a:ext cx="3716628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flipH="1" flipV="1">
              <a:off x="4800600" y="1104900"/>
              <a:ext cx="0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 flipH="1">
            <a:off x="4468893" y="898090"/>
            <a:ext cx="1671385" cy="1541136"/>
          </a:xfrm>
          <a:custGeom>
            <a:avLst/>
            <a:gdLst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4347"/>
              <a:gd name="connsiteX1" fmla="*/ 637309 w 4073236"/>
              <a:gd name="connsiteY1" fmla="*/ 2866533 h 5144347"/>
              <a:gd name="connsiteX2" fmla="*/ 1136072 w 4073236"/>
              <a:gd name="connsiteY2" fmla="*/ 3406860 h 5144347"/>
              <a:gd name="connsiteX3" fmla="*/ 1136072 w 4073236"/>
              <a:gd name="connsiteY3" fmla="*/ 3379151 h 5144347"/>
              <a:gd name="connsiteX4" fmla="*/ 1690254 w 4073236"/>
              <a:gd name="connsiteY4" fmla="*/ 2894242 h 5144347"/>
              <a:gd name="connsiteX5" fmla="*/ 2549236 w 4073236"/>
              <a:gd name="connsiteY5" fmla="*/ 5083260 h 5144347"/>
              <a:gd name="connsiteX6" fmla="*/ 3408218 w 4073236"/>
              <a:gd name="connsiteY6" fmla="*/ 81769 h 5144347"/>
              <a:gd name="connsiteX7" fmla="*/ 4073236 w 4073236"/>
              <a:gd name="connsiteY7" fmla="*/ 2450897 h 5144347"/>
              <a:gd name="connsiteX0" fmla="*/ 0 w 4073236"/>
              <a:gd name="connsiteY0" fmla="*/ 4071878 h 5144246"/>
              <a:gd name="connsiteX1" fmla="*/ 637309 w 4073236"/>
              <a:gd name="connsiteY1" fmla="*/ 2866533 h 5144246"/>
              <a:gd name="connsiteX2" fmla="*/ 1136072 w 4073236"/>
              <a:gd name="connsiteY2" fmla="*/ 3406860 h 5144246"/>
              <a:gd name="connsiteX3" fmla="*/ 1690254 w 4073236"/>
              <a:gd name="connsiteY3" fmla="*/ 2894242 h 5144246"/>
              <a:gd name="connsiteX4" fmla="*/ 2549236 w 4073236"/>
              <a:gd name="connsiteY4" fmla="*/ 5083260 h 5144246"/>
              <a:gd name="connsiteX5" fmla="*/ 3408218 w 4073236"/>
              <a:gd name="connsiteY5" fmla="*/ 81769 h 5144246"/>
              <a:gd name="connsiteX6" fmla="*/ 4073236 w 4073236"/>
              <a:gd name="connsiteY6" fmla="*/ 2450897 h 5144246"/>
              <a:gd name="connsiteX0" fmla="*/ 0 w 4073236"/>
              <a:gd name="connsiteY0" fmla="*/ 4071878 h 5146268"/>
              <a:gd name="connsiteX1" fmla="*/ 637309 w 4073236"/>
              <a:gd name="connsiteY1" fmla="*/ 2866533 h 5146268"/>
              <a:gd name="connsiteX2" fmla="*/ 1690254 w 4073236"/>
              <a:gd name="connsiteY2" fmla="*/ 2894242 h 5146268"/>
              <a:gd name="connsiteX3" fmla="*/ 2549236 w 4073236"/>
              <a:gd name="connsiteY3" fmla="*/ 5083260 h 5146268"/>
              <a:gd name="connsiteX4" fmla="*/ 3408218 w 4073236"/>
              <a:gd name="connsiteY4" fmla="*/ 81769 h 5146268"/>
              <a:gd name="connsiteX5" fmla="*/ 4073236 w 4073236"/>
              <a:gd name="connsiteY5" fmla="*/ 2450897 h 5146268"/>
              <a:gd name="connsiteX0" fmla="*/ 0 w 4073236"/>
              <a:gd name="connsiteY0" fmla="*/ 4071878 h 5140369"/>
              <a:gd name="connsiteX1" fmla="*/ 637309 w 4073236"/>
              <a:gd name="connsiteY1" fmla="*/ 2866533 h 5140369"/>
              <a:gd name="connsiteX2" fmla="*/ 2549236 w 4073236"/>
              <a:gd name="connsiteY2" fmla="*/ 5083260 h 5140369"/>
              <a:gd name="connsiteX3" fmla="*/ 3408218 w 4073236"/>
              <a:gd name="connsiteY3" fmla="*/ 81769 h 5140369"/>
              <a:gd name="connsiteX4" fmla="*/ 4073236 w 4073236"/>
              <a:gd name="connsiteY4" fmla="*/ 2450897 h 5140369"/>
              <a:gd name="connsiteX0" fmla="*/ 0 w 4073236"/>
              <a:gd name="connsiteY0" fmla="*/ 4071878 h 5113915"/>
              <a:gd name="connsiteX1" fmla="*/ 858981 w 4073236"/>
              <a:gd name="connsiteY1" fmla="*/ 2270787 h 5113915"/>
              <a:gd name="connsiteX2" fmla="*/ 2549236 w 4073236"/>
              <a:gd name="connsiteY2" fmla="*/ 5083260 h 5113915"/>
              <a:gd name="connsiteX3" fmla="*/ 3408218 w 4073236"/>
              <a:gd name="connsiteY3" fmla="*/ 81769 h 5113915"/>
              <a:gd name="connsiteX4" fmla="*/ 4073236 w 4073236"/>
              <a:gd name="connsiteY4" fmla="*/ 2450897 h 5113915"/>
              <a:gd name="connsiteX0" fmla="*/ 0 w 4073236"/>
              <a:gd name="connsiteY0" fmla="*/ 4075250 h 5186025"/>
              <a:gd name="connsiteX1" fmla="*/ 858981 w 4073236"/>
              <a:gd name="connsiteY1" fmla="*/ 2274159 h 5186025"/>
              <a:gd name="connsiteX2" fmla="*/ 1648691 w 4073236"/>
              <a:gd name="connsiteY2" fmla="*/ 5155905 h 5186025"/>
              <a:gd name="connsiteX3" fmla="*/ 3408218 w 4073236"/>
              <a:gd name="connsiteY3" fmla="*/ 85141 h 5186025"/>
              <a:gd name="connsiteX4" fmla="*/ 4073236 w 4073236"/>
              <a:gd name="connsiteY4" fmla="*/ 2454269 h 5186025"/>
              <a:gd name="connsiteX0" fmla="*/ 0 w 4073236"/>
              <a:gd name="connsiteY0" fmla="*/ 4075250 h 5159357"/>
              <a:gd name="connsiteX1" fmla="*/ 858981 w 4073236"/>
              <a:gd name="connsiteY1" fmla="*/ 2274159 h 5159357"/>
              <a:gd name="connsiteX2" fmla="*/ 1648691 w 4073236"/>
              <a:gd name="connsiteY2" fmla="*/ 5155905 h 5159357"/>
              <a:gd name="connsiteX3" fmla="*/ 3408218 w 4073236"/>
              <a:gd name="connsiteY3" fmla="*/ 85141 h 5159357"/>
              <a:gd name="connsiteX4" fmla="*/ 4073236 w 4073236"/>
              <a:gd name="connsiteY4" fmla="*/ 2454269 h 5159357"/>
              <a:gd name="connsiteX0" fmla="*/ 0 w 4073236"/>
              <a:gd name="connsiteY0" fmla="*/ 4088477 h 5199599"/>
              <a:gd name="connsiteX1" fmla="*/ 858981 w 4073236"/>
              <a:gd name="connsiteY1" fmla="*/ 2287386 h 5199599"/>
              <a:gd name="connsiteX2" fmla="*/ 1648691 w 4073236"/>
              <a:gd name="connsiteY2" fmla="*/ 5169132 h 5199599"/>
              <a:gd name="connsiteX3" fmla="*/ 2521527 w 4073236"/>
              <a:gd name="connsiteY3" fmla="*/ 84513 h 5199599"/>
              <a:gd name="connsiteX4" fmla="*/ 4073236 w 4073236"/>
              <a:gd name="connsiteY4" fmla="*/ 2467496 h 5199599"/>
              <a:gd name="connsiteX0" fmla="*/ 0 w 4073236"/>
              <a:gd name="connsiteY0" fmla="*/ 4004283 h 5115405"/>
              <a:gd name="connsiteX1" fmla="*/ 858981 w 4073236"/>
              <a:gd name="connsiteY1" fmla="*/ 2203192 h 5115405"/>
              <a:gd name="connsiteX2" fmla="*/ 1648691 w 4073236"/>
              <a:gd name="connsiteY2" fmla="*/ 5084938 h 5115405"/>
              <a:gd name="connsiteX3" fmla="*/ 2521527 w 4073236"/>
              <a:gd name="connsiteY3" fmla="*/ 319 h 5115405"/>
              <a:gd name="connsiteX4" fmla="*/ 4073236 w 4073236"/>
              <a:gd name="connsiteY4" fmla="*/ 2383302 h 5115405"/>
              <a:gd name="connsiteX0" fmla="*/ 0 w 4073236"/>
              <a:gd name="connsiteY0" fmla="*/ 3962733 h 5072819"/>
              <a:gd name="connsiteX1" fmla="*/ 858981 w 4073236"/>
              <a:gd name="connsiteY1" fmla="*/ 2161642 h 5072819"/>
              <a:gd name="connsiteX2" fmla="*/ 1648691 w 4073236"/>
              <a:gd name="connsiteY2" fmla="*/ 5043388 h 5072819"/>
              <a:gd name="connsiteX3" fmla="*/ 2701636 w 4073236"/>
              <a:gd name="connsiteY3" fmla="*/ 332 h 5072819"/>
              <a:gd name="connsiteX4" fmla="*/ 4073236 w 4073236"/>
              <a:gd name="connsiteY4" fmla="*/ 2341752 h 5072819"/>
              <a:gd name="connsiteX0" fmla="*/ 0 w 4073236"/>
              <a:gd name="connsiteY0" fmla="*/ 3962724 h 5072810"/>
              <a:gd name="connsiteX1" fmla="*/ 858981 w 4073236"/>
              <a:gd name="connsiteY1" fmla="*/ 2161633 h 5072810"/>
              <a:gd name="connsiteX2" fmla="*/ 1648691 w 4073236"/>
              <a:gd name="connsiteY2" fmla="*/ 5043379 h 5072810"/>
              <a:gd name="connsiteX3" fmla="*/ 2701636 w 4073236"/>
              <a:gd name="connsiteY3" fmla="*/ 323 h 5072810"/>
              <a:gd name="connsiteX4" fmla="*/ 4073236 w 4073236"/>
              <a:gd name="connsiteY4" fmla="*/ 2341743 h 5072810"/>
              <a:gd name="connsiteX0" fmla="*/ 0 w 4073236"/>
              <a:gd name="connsiteY0" fmla="*/ 3962724 h 5208732"/>
              <a:gd name="connsiteX1" fmla="*/ 1648691 w 4073236"/>
              <a:gd name="connsiteY1" fmla="*/ 5043379 h 5208732"/>
              <a:gd name="connsiteX2" fmla="*/ 2701636 w 4073236"/>
              <a:gd name="connsiteY2" fmla="*/ 323 h 5208732"/>
              <a:gd name="connsiteX3" fmla="*/ 4073236 w 4073236"/>
              <a:gd name="connsiteY3" fmla="*/ 2341743 h 5208732"/>
              <a:gd name="connsiteX0" fmla="*/ 0 w 4170217"/>
              <a:gd name="connsiteY0" fmla="*/ 2674252 h 5094831"/>
              <a:gd name="connsiteX1" fmla="*/ 1745672 w 4170217"/>
              <a:gd name="connsiteY1" fmla="*/ 5043379 h 5094831"/>
              <a:gd name="connsiteX2" fmla="*/ 2798617 w 4170217"/>
              <a:gd name="connsiteY2" fmla="*/ 323 h 5094831"/>
              <a:gd name="connsiteX3" fmla="*/ 4170217 w 4170217"/>
              <a:gd name="connsiteY3" fmla="*/ 2341743 h 5094831"/>
              <a:gd name="connsiteX0" fmla="*/ 0 w 4170217"/>
              <a:gd name="connsiteY0" fmla="*/ 2674252 h 5098125"/>
              <a:gd name="connsiteX1" fmla="*/ 1745672 w 4170217"/>
              <a:gd name="connsiteY1" fmla="*/ 5043379 h 5098125"/>
              <a:gd name="connsiteX2" fmla="*/ 2798617 w 4170217"/>
              <a:gd name="connsiteY2" fmla="*/ 323 h 5098125"/>
              <a:gd name="connsiteX3" fmla="*/ 4170217 w 4170217"/>
              <a:gd name="connsiteY3" fmla="*/ 2341743 h 5098125"/>
              <a:gd name="connsiteX0" fmla="*/ 0 w 4170217"/>
              <a:gd name="connsiteY0" fmla="*/ 2759809 h 5197261"/>
              <a:gd name="connsiteX1" fmla="*/ 1219200 w 4170217"/>
              <a:gd name="connsiteY1" fmla="*/ 5142791 h 5197261"/>
              <a:gd name="connsiteX2" fmla="*/ 2798617 w 4170217"/>
              <a:gd name="connsiteY2" fmla="*/ 85880 h 5197261"/>
              <a:gd name="connsiteX3" fmla="*/ 4170217 w 4170217"/>
              <a:gd name="connsiteY3" fmla="*/ 2427300 h 5197261"/>
              <a:gd name="connsiteX0" fmla="*/ 0 w 4170217"/>
              <a:gd name="connsiteY0" fmla="*/ 2759809 h 5155291"/>
              <a:gd name="connsiteX1" fmla="*/ 1219200 w 4170217"/>
              <a:gd name="connsiteY1" fmla="*/ 5142791 h 5155291"/>
              <a:gd name="connsiteX2" fmla="*/ 2798617 w 4170217"/>
              <a:gd name="connsiteY2" fmla="*/ 85880 h 5155291"/>
              <a:gd name="connsiteX3" fmla="*/ 4170217 w 4170217"/>
              <a:gd name="connsiteY3" fmla="*/ 2427300 h 5155291"/>
              <a:gd name="connsiteX0" fmla="*/ 0 w 4170217"/>
              <a:gd name="connsiteY0" fmla="*/ 2773031 h 5210970"/>
              <a:gd name="connsiteX1" fmla="*/ 1219200 w 4170217"/>
              <a:gd name="connsiteY1" fmla="*/ 5156013 h 5210970"/>
              <a:gd name="connsiteX2" fmla="*/ 3255817 w 4170217"/>
              <a:gd name="connsiteY2" fmla="*/ 85247 h 5210970"/>
              <a:gd name="connsiteX3" fmla="*/ 4170217 w 4170217"/>
              <a:gd name="connsiteY3" fmla="*/ 2440522 h 5210970"/>
              <a:gd name="connsiteX0" fmla="*/ 0 w 4170217"/>
              <a:gd name="connsiteY0" fmla="*/ 2694968 h 5132907"/>
              <a:gd name="connsiteX1" fmla="*/ 1219200 w 4170217"/>
              <a:gd name="connsiteY1" fmla="*/ 5077950 h 5132907"/>
              <a:gd name="connsiteX2" fmla="*/ 3255817 w 4170217"/>
              <a:gd name="connsiteY2" fmla="*/ 7184 h 5132907"/>
              <a:gd name="connsiteX3" fmla="*/ 4170217 w 4170217"/>
              <a:gd name="connsiteY3" fmla="*/ 2362459 h 5132907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255817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687849 h 5125788"/>
              <a:gd name="connsiteX1" fmla="*/ 1219200 w 4170217"/>
              <a:gd name="connsiteY1" fmla="*/ 5070831 h 5125788"/>
              <a:gd name="connsiteX2" fmla="*/ 3505199 w 4170217"/>
              <a:gd name="connsiteY2" fmla="*/ 65 h 5125788"/>
              <a:gd name="connsiteX3" fmla="*/ 4170217 w 4170217"/>
              <a:gd name="connsiteY3" fmla="*/ 2355340 h 5125788"/>
              <a:gd name="connsiteX0" fmla="*/ 0 w 4170217"/>
              <a:gd name="connsiteY0" fmla="*/ 2735910 h 4379544"/>
              <a:gd name="connsiteX1" fmla="*/ 1080655 w 4170217"/>
              <a:gd name="connsiteY1" fmla="*/ 4301474 h 4379544"/>
              <a:gd name="connsiteX2" fmla="*/ 3505199 w 4170217"/>
              <a:gd name="connsiteY2" fmla="*/ 48126 h 4379544"/>
              <a:gd name="connsiteX3" fmla="*/ 4170217 w 4170217"/>
              <a:gd name="connsiteY3" fmla="*/ 2403401 h 4379544"/>
              <a:gd name="connsiteX0" fmla="*/ 0 w 4170217"/>
              <a:gd name="connsiteY0" fmla="*/ 2735910 h 4301688"/>
              <a:gd name="connsiteX1" fmla="*/ 1080655 w 4170217"/>
              <a:gd name="connsiteY1" fmla="*/ 4301474 h 4301688"/>
              <a:gd name="connsiteX2" fmla="*/ 3505199 w 4170217"/>
              <a:gd name="connsiteY2" fmla="*/ 48126 h 4301688"/>
              <a:gd name="connsiteX3" fmla="*/ 4170217 w 4170217"/>
              <a:gd name="connsiteY3" fmla="*/ 2403401 h 4301688"/>
              <a:gd name="connsiteX0" fmla="*/ 0 w 4170217"/>
              <a:gd name="connsiteY0" fmla="*/ 2741763 h 4446065"/>
              <a:gd name="connsiteX1" fmla="*/ 914400 w 4170217"/>
              <a:gd name="connsiteY1" fmla="*/ 4445873 h 4446065"/>
              <a:gd name="connsiteX2" fmla="*/ 3505199 w 4170217"/>
              <a:gd name="connsiteY2" fmla="*/ 53979 h 4446065"/>
              <a:gd name="connsiteX3" fmla="*/ 4170217 w 4170217"/>
              <a:gd name="connsiteY3" fmla="*/ 2409254 h 4446065"/>
              <a:gd name="connsiteX0" fmla="*/ 0 w 4170217"/>
              <a:gd name="connsiteY0" fmla="*/ 2693083 h 4397385"/>
              <a:gd name="connsiteX1" fmla="*/ 914400 w 4170217"/>
              <a:gd name="connsiteY1" fmla="*/ 4397193 h 4397385"/>
              <a:gd name="connsiteX2" fmla="*/ 3505199 w 4170217"/>
              <a:gd name="connsiteY2" fmla="*/ 5299 h 4397385"/>
              <a:gd name="connsiteX3" fmla="*/ 4170217 w 4170217"/>
              <a:gd name="connsiteY3" fmla="*/ 2360574 h 4397385"/>
              <a:gd name="connsiteX0" fmla="*/ 0 w 4170217"/>
              <a:gd name="connsiteY0" fmla="*/ 2693703 h 4398005"/>
              <a:gd name="connsiteX1" fmla="*/ 914400 w 4170217"/>
              <a:gd name="connsiteY1" fmla="*/ 4397813 h 4398005"/>
              <a:gd name="connsiteX2" fmla="*/ 3505199 w 4170217"/>
              <a:gd name="connsiteY2" fmla="*/ 5919 h 4398005"/>
              <a:gd name="connsiteX3" fmla="*/ 4170217 w 4170217"/>
              <a:gd name="connsiteY3" fmla="*/ 2361194 h 4398005"/>
              <a:gd name="connsiteX0" fmla="*/ 0 w 4170217"/>
              <a:gd name="connsiteY0" fmla="*/ 2693703 h 4398027"/>
              <a:gd name="connsiteX1" fmla="*/ 914400 w 4170217"/>
              <a:gd name="connsiteY1" fmla="*/ 4397813 h 4398027"/>
              <a:gd name="connsiteX2" fmla="*/ 3505199 w 4170217"/>
              <a:gd name="connsiteY2" fmla="*/ 5919 h 4398027"/>
              <a:gd name="connsiteX3" fmla="*/ 4170217 w 4170217"/>
              <a:gd name="connsiteY3" fmla="*/ 2361194 h 4398027"/>
              <a:gd name="connsiteX0" fmla="*/ 0 w 4170217"/>
              <a:gd name="connsiteY0" fmla="*/ 785829 h 2510471"/>
              <a:gd name="connsiteX1" fmla="*/ 914400 w 4170217"/>
              <a:gd name="connsiteY1" fmla="*/ 2489939 h 2510471"/>
              <a:gd name="connsiteX2" fmla="*/ 1828799 w 4170217"/>
              <a:gd name="connsiteY2" fmla="*/ 1741791 h 2510471"/>
              <a:gd name="connsiteX3" fmla="*/ 4170217 w 4170217"/>
              <a:gd name="connsiteY3" fmla="*/ 453320 h 2510471"/>
              <a:gd name="connsiteX0" fmla="*/ 0 w 2133599"/>
              <a:gd name="connsiteY0" fmla="*/ 2615345 h 4366679"/>
              <a:gd name="connsiteX1" fmla="*/ 914400 w 2133599"/>
              <a:gd name="connsiteY1" fmla="*/ 4319455 h 4366679"/>
              <a:gd name="connsiteX2" fmla="*/ 1828799 w 2133599"/>
              <a:gd name="connsiteY2" fmla="*/ 3571307 h 4366679"/>
              <a:gd name="connsiteX3" fmla="*/ 2133599 w 2133599"/>
              <a:gd name="connsiteY3" fmla="*/ 329345 h 4366679"/>
              <a:gd name="connsiteX0" fmla="*/ 0 w 2133599"/>
              <a:gd name="connsiteY0" fmla="*/ 2286000 h 4037334"/>
              <a:gd name="connsiteX1" fmla="*/ 914400 w 2133599"/>
              <a:gd name="connsiteY1" fmla="*/ 3990110 h 4037334"/>
              <a:gd name="connsiteX2" fmla="*/ 1828799 w 2133599"/>
              <a:gd name="connsiteY2" fmla="*/ 3241962 h 4037334"/>
              <a:gd name="connsiteX3" fmla="*/ 2133599 w 2133599"/>
              <a:gd name="connsiteY3" fmla="*/ 0 h 403733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078181"/>
              <a:gd name="connsiteY0" fmla="*/ 2646218 h 4403724"/>
              <a:gd name="connsiteX1" fmla="*/ 914400 w 2078181"/>
              <a:gd name="connsiteY1" fmla="*/ 4350328 h 4403724"/>
              <a:gd name="connsiteX2" fmla="*/ 1828799 w 2078181"/>
              <a:gd name="connsiteY2" fmla="*/ 3602180 h 4403724"/>
              <a:gd name="connsiteX3" fmla="*/ 2078181 w 2078181"/>
              <a:gd name="connsiteY3" fmla="*/ 0 h 4403724"/>
              <a:gd name="connsiteX0" fmla="*/ 0 w 2202872"/>
              <a:gd name="connsiteY0" fmla="*/ 2673927 h 4431955"/>
              <a:gd name="connsiteX1" fmla="*/ 914400 w 2202872"/>
              <a:gd name="connsiteY1" fmla="*/ 4378037 h 4431955"/>
              <a:gd name="connsiteX2" fmla="*/ 1828799 w 2202872"/>
              <a:gd name="connsiteY2" fmla="*/ 3629889 h 4431955"/>
              <a:gd name="connsiteX3" fmla="*/ 2202872 w 2202872"/>
              <a:gd name="connsiteY3" fmla="*/ 0 h 4431955"/>
              <a:gd name="connsiteX0" fmla="*/ 0 w 2202872"/>
              <a:gd name="connsiteY0" fmla="*/ 2673927 h 3728205"/>
              <a:gd name="connsiteX1" fmla="*/ 1828799 w 2202872"/>
              <a:gd name="connsiteY1" fmla="*/ 3629889 h 3728205"/>
              <a:gd name="connsiteX2" fmla="*/ 2202872 w 2202872"/>
              <a:gd name="connsiteY2" fmla="*/ 0 h 3728205"/>
              <a:gd name="connsiteX0" fmla="*/ 0 w 2202872"/>
              <a:gd name="connsiteY0" fmla="*/ 2673927 h 4216125"/>
              <a:gd name="connsiteX1" fmla="*/ 900544 w 2202872"/>
              <a:gd name="connsiteY1" fmla="*/ 4142507 h 4216125"/>
              <a:gd name="connsiteX2" fmla="*/ 2202872 w 2202872"/>
              <a:gd name="connsiteY2" fmla="*/ 0 h 4216125"/>
              <a:gd name="connsiteX0" fmla="*/ 0 w 2202872"/>
              <a:gd name="connsiteY0" fmla="*/ 2673927 h 4151498"/>
              <a:gd name="connsiteX1" fmla="*/ 900544 w 2202872"/>
              <a:gd name="connsiteY1" fmla="*/ 4142507 h 4151498"/>
              <a:gd name="connsiteX2" fmla="*/ 2202872 w 2202872"/>
              <a:gd name="connsiteY2" fmla="*/ 0 h 4151498"/>
              <a:gd name="connsiteX0" fmla="*/ 0 w 2202872"/>
              <a:gd name="connsiteY0" fmla="*/ 2673927 h 3358246"/>
              <a:gd name="connsiteX1" fmla="*/ 1024037 w 2202872"/>
              <a:gd name="connsiteY1" fmla="*/ 3338943 h 3358246"/>
              <a:gd name="connsiteX2" fmla="*/ 2202872 w 2202872"/>
              <a:gd name="connsiteY2" fmla="*/ 0 h 3358246"/>
              <a:gd name="connsiteX0" fmla="*/ 0 w 2161707"/>
              <a:gd name="connsiteY0" fmla="*/ 4100945 h 4163994"/>
              <a:gd name="connsiteX1" fmla="*/ 982872 w 2161707"/>
              <a:gd name="connsiteY1" fmla="*/ 3338943 h 4163994"/>
              <a:gd name="connsiteX2" fmla="*/ 2161707 w 2161707"/>
              <a:gd name="connsiteY2" fmla="*/ 0 h 4163994"/>
              <a:gd name="connsiteX0" fmla="*/ 0 w 2161707"/>
              <a:gd name="connsiteY0" fmla="*/ 4100945 h 4127681"/>
              <a:gd name="connsiteX1" fmla="*/ 1024037 w 2161707"/>
              <a:gd name="connsiteY1" fmla="*/ 2660071 h 4127681"/>
              <a:gd name="connsiteX2" fmla="*/ 2161707 w 2161707"/>
              <a:gd name="connsiteY2" fmla="*/ 0 h 4127681"/>
              <a:gd name="connsiteX0" fmla="*/ 0 w 2161707"/>
              <a:gd name="connsiteY0" fmla="*/ 4100945 h 4115326"/>
              <a:gd name="connsiteX1" fmla="*/ 1024037 w 2161707"/>
              <a:gd name="connsiteY1" fmla="*/ 2660071 h 4115326"/>
              <a:gd name="connsiteX2" fmla="*/ 2161707 w 2161707"/>
              <a:gd name="connsiteY2" fmla="*/ 0 h 4115326"/>
              <a:gd name="connsiteX0" fmla="*/ 0 w 2161707"/>
              <a:gd name="connsiteY0" fmla="*/ 4100945 h 4112255"/>
              <a:gd name="connsiteX1" fmla="*/ 1024037 w 2161707"/>
              <a:gd name="connsiteY1" fmla="*/ 2660071 h 4112255"/>
              <a:gd name="connsiteX2" fmla="*/ 2161707 w 2161707"/>
              <a:gd name="connsiteY2" fmla="*/ 0 h 4112255"/>
              <a:gd name="connsiteX0" fmla="*/ 0 w 2161707"/>
              <a:gd name="connsiteY0" fmla="*/ 4100945 h 4100945"/>
              <a:gd name="connsiteX1" fmla="*/ 1024037 w 2161707"/>
              <a:gd name="connsiteY1" fmla="*/ 2660071 h 4100945"/>
              <a:gd name="connsiteX2" fmla="*/ 2161707 w 2161707"/>
              <a:gd name="connsiteY2" fmla="*/ 0 h 4100945"/>
              <a:gd name="connsiteX0" fmla="*/ 0 w 5722461"/>
              <a:gd name="connsiteY0" fmla="*/ 1442007 h 1719653"/>
              <a:gd name="connsiteX1" fmla="*/ 1024037 w 5722461"/>
              <a:gd name="connsiteY1" fmla="*/ 1133 h 1719653"/>
              <a:gd name="connsiteX2" fmla="*/ 5722461 w 5722461"/>
              <a:gd name="connsiteY2" fmla="*/ 1026371 h 1719653"/>
              <a:gd name="connsiteX0" fmla="*/ 0 w 5722461"/>
              <a:gd name="connsiteY0" fmla="*/ 1442289 h 1457369"/>
              <a:gd name="connsiteX1" fmla="*/ 1024037 w 5722461"/>
              <a:gd name="connsiteY1" fmla="*/ 1415 h 1457369"/>
              <a:gd name="connsiteX2" fmla="*/ 5722461 w 5722461"/>
              <a:gd name="connsiteY2" fmla="*/ 1026653 h 1457369"/>
              <a:gd name="connsiteX0" fmla="*/ 0 w 5722461"/>
              <a:gd name="connsiteY0" fmla="*/ 3727618 h 3727618"/>
              <a:gd name="connsiteX1" fmla="*/ 3576253 w 5722461"/>
              <a:gd name="connsiteY1" fmla="*/ 744 h 3727618"/>
              <a:gd name="connsiteX2" fmla="*/ 5722461 w 5722461"/>
              <a:gd name="connsiteY2" fmla="*/ 3311982 h 3727618"/>
              <a:gd name="connsiteX0" fmla="*/ 0 w 5722461"/>
              <a:gd name="connsiteY0" fmla="*/ 3754202 h 3754202"/>
              <a:gd name="connsiteX1" fmla="*/ 1256647 w 5722461"/>
              <a:gd name="connsiteY1" fmla="*/ 1868981 h 3754202"/>
              <a:gd name="connsiteX2" fmla="*/ 3576253 w 5722461"/>
              <a:gd name="connsiteY2" fmla="*/ 27328 h 3754202"/>
              <a:gd name="connsiteX3" fmla="*/ 5722461 w 5722461"/>
              <a:gd name="connsiteY3" fmla="*/ 3338566 h 3754202"/>
              <a:gd name="connsiteX0" fmla="*/ 0 w 5722461"/>
              <a:gd name="connsiteY0" fmla="*/ 3727456 h 3727456"/>
              <a:gd name="connsiteX1" fmla="*/ 2162273 w 5722461"/>
              <a:gd name="connsiteY1" fmla="*/ 3047580 h 3727456"/>
              <a:gd name="connsiteX2" fmla="*/ 3576253 w 5722461"/>
              <a:gd name="connsiteY2" fmla="*/ 582 h 3727456"/>
              <a:gd name="connsiteX3" fmla="*/ 5722461 w 5722461"/>
              <a:gd name="connsiteY3" fmla="*/ 3311820 h 3727456"/>
              <a:gd name="connsiteX0" fmla="*/ 0 w 4693342"/>
              <a:gd name="connsiteY0" fmla="*/ 901129 h 3576231"/>
              <a:gd name="connsiteX1" fmla="*/ 1133154 w 4693342"/>
              <a:gd name="connsiteY1" fmla="*/ 3047580 h 3576231"/>
              <a:gd name="connsiteX2" fmla="*/ 2547134 w 4693342"/>
              <a:gd name="connsiteY2" fmla="*/ 582 h 3576231"/>
              <a:gd name="connsiteX3" fmla="*/ 4693342 w 4693342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73420 h 3576231"/>
              <a:gd name="connsiteX1" fmla="*/ 2409263 w 5969451"/>
              <a:gd name="connsiteY1" fmla="*/ 3047580 h 3576231"/>
              <a:gd name="connsiteX2" fmla="*/ 3823243 w 5969451"/>
              <a:gd name="connsiteY2" fmla="*/ 582 h 3576231"/>
              <a:gd name="connsiteX3" fmla="*/ 5969451 w 5969451"/>
              <a:gd name="connsiteY3" fmla="*/ 3311820 h 3576231"/>
              <a:gd name="connsiteX0" fmla="*/ 0 w 5969451"/>
              <a:gd name="connsiteY0" fmla="*/ 818015 h 3523449"/>
              <a:gd name="connsiteX1" fmla="*/ 2409263 w 5969451"/>
              <a:gd name="connsiteY1" fmla="*/ 2992175 h 3523449"/>
              <a:gd name="connsiteX2" fmla="*/ 4440715 w 5969451"/>
              <a:gd name="connsiteY2" fmla="*/ 595 h 3523449"/>
              <a:gd name="connsiteX3" fmla="*/ 5969451 w 5969451"/>
              <a:gd name="connsiteY3" fmla="*/ 3256415 h 3523449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952 h 3529037"/>
              <a:gd name="connsiteX1" fmla="*/ 3314888 w 5969451"/>
              <a:gd name="connsiteY1" fmla="*/ 2648748 h 3529037"/>
              <a:gd name="connsiteX2" fmla="*/ 4440715 w 5969451"/>
              <a:gd name="connsiteY2" fmla="*/ 3532 h 3529037"/>
              <a:gd name="connsiteX3" fmla="*/ 5969451 w 5969451"/>
              <a:gd name="connsiteY3" fmla="*/ 3259352 h 3529037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440715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20247 h 3528332"/>
              <a:gd name="connsiteX1" fmla="*/ 3314888 w 5969451"/>
              <a:gd name="connsiteY1" fmla="*/ 2648043 h 3528332"/>
              <a:gd name="connsiteX2" fmla="*/ 4996440 w 5969451"/>
              <a:gd name="connsiteY2" fmla="*/ 2827 h 3528332"/>
              <a:gd name="connsiteX3" fmla="*/ 5969451 w 5969451"/>
              <a:gd name="connsiteY3" fmla="*/ 3258647 h 3528332"/>
              <a:gd name="connsiteX0" fmla="*/ 0 w 5969451"/>
              <a:gd name="connsiteY0" fmla="*/ 817434 h 3520473"/>
              <a:gd name="connsiteX1" fmla="*/ 3314888 w 5969451"/>
              <a:gd name="connsiteY1" fmla="*/ 2645230 h 3520473"/>
              <a:gd name="connsiteX2" fmla="*/ 4996440 w 5969451"/>
              <a:gd name="connsiteY2" fmla="*/ 14 h 3520473"/>
              <a:gd name="connsiteX3" fmla="*/ 5969451 w 5969451"/>
              <a:gd name="connsiteY3" fmla="*/ 3255834 h 3520473"/>
              <a:gd name="connsiteX0" fmla="*/ 0 w 6257604"/>
              <a:gd name="connsiteY0" fmla="*/ 819334 h 3421204"/>
              <a:gd name="connsiteX1" fmla="*/ 3314888 w 6257604"/>
              <a:gd name="connsiteY1" fmla="*/ 2647130 h 3421204"/>
              <a:gd name="connsiteX2" fmla="*/ 4996440 w 6257604"/>
              <a:gd name="connsiteY2" fmla="*/ 1914 h 3421204"/>
              <a:gd name="connsiteX3" fmla="*/ 6257604 w 6257604"/>
              <a:gd name="connsiteY3" fmla="*/ 3146897 h 3421204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825409 h 3430975"/>
              <a:gd name="connsiteX1" fmla="*/ 3767701 w 6257604"/>
              <a:gd name="connsiteY1" fmla="*/ 2196005 h 3430975"/>
              <a:gd name="connsiteX2" fmla="*/ 4996440 w 6257604"/>
              <a:gd name="connsiteY2" fmla="*/ 7989 h 3430975"/>
              <a:gd name="connsiteX3" fmla="*/ 6257604 w 6257604"/>
              <a:gd name="connsiteY3" fmla="*/ 3152972 h 3430975"/>
              <a:gd name="connsiteX0" fmla="*/ 0 w 6257604"/>
              <a:gd name="connsiteY0" fmla="*/ 0 h 2327563"/>
              <a:gd name="connsiteX1" fmla="*/ 3767701 w 6257604"/>
              <a:gd name="connsiteY1" fmla="*/ 137059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257604"/>
              <a:gd name="connsiteY0" fmla="*/ 0 h 2327563"/>
              <a:gd name="connsiteX1" fmla="*/ 3845327 w 6257604"/>
              <a:gd name="connsiteY1" fmla="*/ 1919236 h 2327563"/>
              <a:gd name="connsiteX2" fmla="*/ 6257604 w 6257604"/>
              <a:gd name="connsiteY2" fmla="*/ 2327563 h 232756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3728888 w 6141165"/>
              <a:gd name="connsiteY1" fmla="*/ 3107956 h 3516283"/>
              <a:gd name="connsiteX2" fmla="*/ 6141165 w 6141165"/>
              <a:gd name="connsiteY2" fmla="*/ 3516283 h 3516283"/>
              <a:gd name="connsiteX0" fmla="*/ 0 w 6141165"/>
              <a:gd name="connsiteY0" fmla="*/ 0 h 3516283"/>
              <a:gd name="connsiteX1" fmla="*/ 6141165 w 6141165"/>
              <a:gd name="connsiteY1" fmla="*/ 3516283 h 3516283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  <a:gd name="connsiteX0" fmla="*/ 0 w 6044134"/>
              <a:gd name="connsiteY0" fmla="*/ 0 h 3751414"/>
              <a:gd name="connsiteX1" fmla="*/ 6044134 w 6044134"/>
              <a:gd name="connsiteY1" fmla="*/ 3751414 h 375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044134" h="3751414">
                <a:moveTo>
                  <a:pt x="0" y="0"/>
                </a:moveTo>
                <a:cubicBezTo>
                  <a:pt x="1296680" y="1786048"/>
                  <a:pt x="3330798" y="3297777"/>
                  <a:pt x="6044134" y="3751414"/>
                </a:cubicBezTo>
              </a:path>
            </a:pathLst>
          </a:custGeom>
          <a:noFill/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-76200" y="1508489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become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arbitrarily large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463278" y="5638800"/>
            <a:ext cx="1937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i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becomes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arbitrarily large</a:t>
            </a:r>
            <a:endParaRPr lang="en-US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-358896" y="266700"/>
            <a:ext cx="6988296" cy="68199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629400" y="3676650"/>
            <a:ext cx="2667000" cy="340995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306" y="685800"/>
            <a:ext cx="3937294" cy="2372339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200" y="3290102"/>
            <a:ext cx="3937294" cy="2372339"/>
          </a:xfrm>
          <a:prstGeom prst="rect">
            <a:avLst/>
          </a:pr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4153989" y="404949"/>
            <a:ext cx="5368834" cy="6596742"/>
          </a:xfrm>
          <a:custGeom>
            <a:avLst/>
            <a:gdLst>
              <a:gd name="connsiteX0" fmla="*/ 222068 w 5368834"/>
              <a:gd name="connsiteY0" fmla="*/ 195943 h 6453051"/>
              <a:gd name="connsiteX1" fmla="*/ 0 w 5368834"/>
              <a:gd name="connsiteY1" fmla="*/ 5826034 h 6453051"/>
              <a:gd name="connsiteX2" fmla="*/ 2664822 w 5368834"/>
              <a:gd name="connsiteY2" fmla="*/ 6453051 h 6453051"/>
              <a:gd name="connsiteX3" fmla="*/ 5342708 w 5368834"/>
              <a:gd name="connsiteY3" fmla="*/ 4754880 h 6453051"/>
              <a:gd name="connsiteX4" fmla="*/ 5368834 w 5368834"/>
              <a:gd name="connsiteY4" fmla="*/ 0 h 6453051"/>
              <a:gd name="connsiteX5" fmla="*/ 222068 w 5368834"/>
              <a:gd name="connsiteY5" fmla="*/ 195943 h 6453051"/>
              <a:gd name="connsiteX0" fmla="*/ 235131 w 5368834"/>
              <a:gd name="connsiteY0" fmla="*/ 0 h 6596742"/>
              <a:gd name="connsiteX1" fmla="*/ 0 w 5368834"/>
              <a:gd name="connsiteY1" fmla="*/ 5969725 h 6596742"/>
              <a:gd name="connsiteX2" fmla="*/ 2664822 w 5368834"/>
              <a:gd name="connsiteY2" fmla="*/ 6596742 h 6596742"/>
              <a:gd name="connsiteX3" fmla="*/ 5342708 w 5368834"/>
              <a:gd name="connsiteY3" fmla="*/ 4898571 h 6596742"/>
              <a:gd name="connsiteX4" fmla="*/ 5368834 w 5368834"/>
              <a:gd name="connsiteY4" fmla="*/ 143691 h 6596742"/>
              <a:gd name="connsiteX5" fmla="*/ 235131 w 5368834"/>
              <a:gd name="connsiteY5" fmla="*/ 0 h 6596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68834" h="6596742">
                <a:moveTo>
                  <a:pt x="235131" y="0"/>
                </a:moveTo>
                <a:lnTo>
                  <a:pt x="0" y="5969725"/>
                </a:lnTo>
                <a:lnTo>
                  <a:pt x="2664822" y="6596742"/>
                </a:lnTo>
                <a:lnTo>
                  <a:pt x="5342708" y="4898571"/>
                </a:lnTo>
                <a:lnTo>
                  <a:pt x="5368834" y="143691"/>
                </a:lnTo>
                <a:lnTo>
                  <a:pt x="235131" y="0"/>
                </a:lnTo>
                <a:close/>
              </a:path>
            </a:pathLst>
          </a:custGeom>
          <a:solidFill>
            <a:srgbClr val="1F497D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Limits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0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50800" dir="5400000" sx="102000" sy="102000" algn="ctr" rotWithShape="0">
              <a:schemeClr val="bg1"/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Definition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improper limit </a:t>
            </a: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of a function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28600" y="735568"/>
            <a:ext cx="3321679" cy="1068460"/>
            <a:chOff x="228600" y="735568"/>
            <a:chExt cx="3321679" cy="10684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3600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3600" b="0" i="0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→</m:t>
                                </m:r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lim>
                            </m:limLow>
                          </m:fName>
                          <m:e>
                            <m:r>
                              <a:rPr lang="en-US" sz="36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sz="3600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600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  <m:r>
                          <a:rPr lang="en-US" sz="3600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∞</m:t>
                        </m:r>
                      </m:oMath>
                    </m:oMathPara>
                  </a14:m>
                  <a:endParaRPr lang="en-US" sz="3600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990600"/>
                  <a:ext cx="3321679" cy="81342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TextBox 3"/>
            <p:cNvSpPr txBox="1"/>
            <p:nvPr/>
          </p:nvSpPr>
          <p:spPr>
            <a:xfrm>
              <a:off x="228600" y="735568"/>
              <a:ext cx="1011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Notation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3212068"/>
            <a:ext cx="3755387" cy="902732"/>
            <a:chOff x="228600" y="3212068"/>
            <a:chExt cx="3755387" cy="902732"/>
          </a:xfrm>
        </p:grpSpPr>
        <p:sp>
          <p:nvSpPr>
            <p:cNvPr id="22" name="TextBox 21"/>
            <p:cNvSpPr txBox="1"/>
            <p:nvPr/>
          </p:nvSpPr>
          <p:spPr>
            <a:xfrm>
              <a:off x="228600" y="3212068"/>
              <a:ext cx="18922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Symbolic meaning</a:t>
              </a:r>
              <a:endParaRPr lang="en-US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∀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C000"/>
                                </a:solidFill>
                                <a:latin typeface="Cambria Math"/>
                                <a:ea typeface="Cambria Math"/>
                              </a:rPr>
                              <m:t>𝑀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∃</m:t>
                        </m:r>
                        <m:d>
                          <m:dPr>
                            <m:ctrlPr>
                              <a:rPr lang="en-US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&gt;0</m:t>
                            </m:r>
                          </m:e>
                        </m:d>
                      </m:oMath>
                    </m:oMathPara>
                  </a14:m>
                  <a:endPara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  <a:latin typeface="Cambria Math"/>
                    <a:ea typeface="Cambria Math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.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0&lt;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solidFill>
                                      <a:srgbClr val="00FFFF"/>
                                    </a:solidFill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</m:d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&lt;</m:t>
                            </m:r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FFFF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</a:rPr>
                          <m:t>𝑀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" y="3468469"/>
                  <a:ext cx="3755387" cy="64633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6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2">
                        <a:lumMod val="20000"/>
                        <a:lumOff val="8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English meaning</a:t>
                </a:r>
              </a:p>
              <a:p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For all positive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there exists a positive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such that confining </a:t>
                </a:r>
                <a:r>
                  <a:rPr lang="en-US" i="1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to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–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between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and 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a</a:t>
                </a:r>
                <a:r>
                  <a:rPr lang="en-US" dirty="0" smtClean="0">
                    <a:solidFill>
                      <a:srgbClr val="00FFFF"/>
                    </a:solidFill>
                  </a:rPr>
                  <a:t> </a:t>
                </a:r>
                <a:r>
                  <a:rPr lang="en-US" dirty="0">
                    <a:solidFill>
                      <a:srgbClr val="00FFFF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FFFF"/>
                        </a:solidFill>
                        <a:latin typeface="Cambria Math"/>
                        <a:ea typeface="Cambria Math"/>
                      </a:rPr>
                      <m:t>𝛿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, implies that </a:t>
                </a:r>
                <a:r>
                  <a:rPr lang="en-US" i="1" dirty="0" smtClean="0">
                    <a:solidFill>
                      <a:srgbClr val="FFFF00"/>
                    </a:solidFill>
                  </a:rPr>
                  <a:t>f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(</a:t>
                </a:r>
                <a:r>
                  <a:rPr lang="en-US" i="1" dirty="0" smtClean="0">
                    <a:solidFill>
                      <a:srgbClr val="00FFFF"/>
                    </a:solidFill>
                  </a:rPr>
                  <a:t>x</a:t>
                </a:r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) exceeds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C000"/>
                        </a:solidFill>
                        <a:latin typeface="Cambria Math"/>
                        <a:ea typeface="Cambria Math"/>
                      </a:rPr>
                      <m:t>𝑀</m:t>
                    </m:r>
                  </m:oMath>
                </a14:m>
                <a:r>
                  <a:rPr lang="en-US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rPr>
                  <a:t>.  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69475"/>
                <a:ext cx="4108176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1486" t="-2479" b="-5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228600" y="2057400"/>
            <a:ext cx="4108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Vernacular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As </a:t>
            </a:r>
            <a:r>
              <a:rPr lang="en-US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becomes arbitrarily close to </a:t>
            </a:r>
            <a:r>
              <a:rPr lang="en-US" i="1" dirty="0" smtClean="0">
                <a:solidFill>
                  <a:srgbClr val="00FFFF"/>
                </a:solidFill>
              </a:rPr>
              <a:t>a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f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i="1" dirty="0" smtClean="0">
                <a:solidFill>
                  <a:srgbClr val="00FFFF"/>
                </a:solidFill>
              </a:rPr>
              <a:t>x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) becomes </a:t>
            </a:r>
            <a:r>
              <a:rPr lang="en-US" dirty="0" smtClean="0">
                <a:solidFill>
                  <a:srgbClr val="FFC000"/>
                </a:solidFill>
              </a:rPr>
              <a:t>arbitrarily large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  </a:t>
            </a:r>
            <a:endParaRPr lang="en-US" i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800600" y="5747448"/>
            <a:ext cx="4097258" cy="369332"/>
            <a:chOff x="4800600" y="5747448"/>
            <a:chExt cx="4097258" cy="369332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4800600" y="5925263"/>
              <a:ext cx="3716628" cy="1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8613806" y="5747448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x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648200" y="713509"/>
            <a:ext cx="287258" cy="5230091"/>
            <a:chOff x="4648200" y="713509"/>
            <a:chExt cx="287258" cy="5230091"/>
          </a:xfrm>
        </p:grpSpPr>
        <p:cxnSp>
          <p:nvCxnSpPr>
            <p:cNvPr id="25" name="Straight Arrow Connector 24"/>
            <p:cNvCxnSpPr/>
            <p:nvPr/>
          </p:nvCxnSpPr>
          <p:spPr>
            <a:xfrm flipH="1" flipV="1">
              <a:off x="4800600" y="1104900"/>
              <a:ext cx="1" cy="48387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648200" y="713509"/>
              <a:ext cx="2872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y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02085" y="1192494"/>
            <a:ext cx="3907735" cy="4100945"/>
            <a:chOff x="4641274" y="1192494"/>
            <a:chExt cx="3907735" cy="41009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4" name="Freeform 23"/>
            <p:cNvSpPr/>
            <p:nvPr/>
          </p:nvSpPr>
          <p:spPr>
            <a:xfrm>
              <a:off x="4641274" y="1205344"/>
              <a:ext cx="2202872" cy="3340874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4143275"/>
                <a:gd name="connsiteX1" fmla="*/ 900544 w 2202872"/>
                <a:gd name="connsiteY1" fmla="*/ 4142507 h 4143275"/>
                <a:gd name="connsiteX2" fmla="*/ 2202872 w 2202872"/>
                <a:gd name="connsiteY2" fmla="*/ 0 h 4143275"/>
                <a:gd name="connsiteX0" fmla="*/ 0 w 2202872"/>
                <a:gd name="connsiteY0" fmla="*/ 2673927 h 3340874"/>
                <a:gd name="connsiteX1" fmla="*/ 831271 w 2202872"/>
                <a:gd name="connsiteY1" fmla="*/ 3338943 h 3340874"/>
                <a:gd name="connsiteX2" fmla="*/ 2202872 w 2202872"/>
                <a:gd name="connsiteY2" fmla="*/ 0 h 33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02872" h="3340874">
                  <a:moveTo>
                    <a:pt x="0" y="2673927"/>
                  </a:moveTo>
                  <a:cubicBezTo>
                    <a:pt x="381000" y="2873086"/>
                    <a:pt x="533398" y="3375889"/>
                    <a:pt x="831271" y="3338943"/>
                  </a:cubicBezTo>
                  <a:cubicBezTo>
                    <a:pt x="1129144" y="3301997"/>
                    <a:pt x="2163617" y="2045854"/>
                    <a:pt x="2202872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 flipH="1">
              <a:off x="7093908" y="1192494"/>
              <a:ext cx="1455101" cy="4100945"/>
            </a:xfrm>
            <a:custGeom>
              <a:avLst/>
              <a:gdLst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4347"/>
                <a:gd name="connsiteX1" fmla="*/ 637309 w 4073236"/>
                <a:gd name="connsiteY1" fmla="*/ 2866533 h 5144347"/>
                <a:gd name="connsiteX2" fmla="*/ 1136072 w 4073236"/>
                <a:gd name="connsiteY2" fmla="*/ 3406860 h 5144347"/>
                <a:gd name="connsiteX3" fmla="*/ 1136072 w 4073236"/>
                <a:gd name="connsiteY3" fmla="*/ 3379151 h 5144347"/>
                <a:gd name="connsiteX4" fmla="*/ 1690254 w 4073236"/>
                <a:gd name="connsiteY4" fmla="*/ 2894242 h 5144347"/>
                <a:gd name="connsiteX5" fmla="*/ 2549236 w 4073236"/>
                <a:gd name="connsiteY5" fmla="*/ 5083260 h 5144347"/>
                <a:gd name="connsiteX6" fmla="*/ 3408218 w 4073236"/>
                <a:gd name="connsiteY6" fmla="*/ 81769 h 5144347"/>
                <a:gd name="connsiteX7" fmla="*/ 4073236 w 4073236"/>
                <a:gd name="connsiteY7" fmla="*/ 2450897 h 5144347"/>
                <a:gd name="connsiteX0" fmla="*/ 0 w 4073236"/>
                <a:gd name="connsiteY0" fmla="*/ 4071878 h 5144246"/>
                <a:gd name="connsiteX1" fmla="*/ 637309 w 4073236"/>
                <a:gd name="connsiteY1" fmla="*/ 2866533 h 5144246"/>
                <a:gd name="connsiteX2" fmla="*/ 1136072 w 4073236"/>
                <a:gd name="connsiteY2" fmla="*/ 3406860 h 5144246"/>
                <a:gd name="connsiteX3" fmla="*/ 1690254 w 4073236"/>
                <a:gd name="connsiteY3" fmla="*/ 2894242 h 5144246"/>
                <a:gd name="connsiteX4" fmla="*/ 2549236 w 4073236"/>
                <a:gd name="connsiteY4" fmla="*/ 5083260 h 5144246"/>
                <a:gd name="connsiteX5" fmla="*/ 3408218 w 4073236"/>
                <a:gd name="connsiteY5" fmla="*/ 81769 h 5144246"/>
                <a:gd name="connsiteX6" fmla="*/ 4073236 w 4073236"/>
                <a:gd name="connsiteY6" fmla="*/ 2450897 h 5144246"/>
                <a:gd name="connsiteX0" fmla="*/ 0 w 4073236"/>
                <a:gd name="connsiteY0" fmla="*/ 4071878 h 5146268"/>
                <a:gd name="connsiteX1" fmla="*/ 637309 w 4073236"/>
                <a:gd name="connsiteY1" fmla="*/ 2866533 h 5146268"/>
                <a:gd name="connsiteX2" fmla="*/ 1690254 w 4073236"/>
                <a:gd name="connsiteY2" fmla="*/ 2894242 h 5146268"/>
                <a:gd name="connsiteX3" fmla="*/ 2549236 w 4073236"/>
                <a:gd name="connsiteY3" fmla="*/ 5083260 h 5146268"/>
                <a:gd name="connsiteX4" fmla="*/ 3408218 w 4073236"/>
                <a:gd name="connsiteY4" fmla="*/ 81769 h 5146268"/>
                <a:gd name="connsiteX5" fmla="*/ 4073236 w 4073236"/>
                <a:gd name="connsiteY5" fmla="*/ 2450897 h 5146268"/>
                <a:gd name="connsiteX0" fmla="*/ 0 w 4073236"/>
                <a:gd name="connsiteY0" fmla="*/ 4071878 h 5140369"/>
                <a:gd name="connsiteX1" fmla="*/ 637309 w 4073236"/>
                <a:gd name="connsiteY1" fmla="*/ 2866533 h 5140369"/>
                <a:gd name="connsiteX2" fmla="*/ 2549236 w 4073236"/>
                <a:gd name="connsiteY2" fmla="*/ 5083260 h 5140369"/>
                <a:gd name="connsiteX3" fmla="*/ 3408218 w 4073236"/>
                <a:gd name="connsiteY3" fmla="*/ 81769 h 5140369"/>
                <a:gd name="connsiteX4" fmla="*/ 4073236 w 4073236"/>
                <a:gd name="connsiteY4" fmla="*/ 2450897 h 5140369"/>
                <a:gd name="connsiteX0" fmla="*/ 0 w 4073236"/>
                <a:gd name="connsiteY0" fmla="*/ 4071878 h 5113915"/>
                <a:gd name="connsiteX1" fmla="*/ 858981 w 4073236"/>
                <a:gd name="connsiteY1" fmla="*/ 2270787 h 5113915"/>
                <a:gd name="connsiteX2" fmla="*/ 2549236 w 4073236"/>
                <a:gd name="connsiteY2" fmla="*/ 5083260 h 5113915"/>
                <a:gd name="connsiteX3" fmla="*/ 3408218 w 4073236"/>
                <a:gd name="connsiteY3" fmla="*/ 81769 h 5113915"/>
                <a:gd name="connsiteX4" fmla="*/ 4073236 w 4073236"/>
                <a:gd name="connsiteY4" fmla="*/ 2450897 h 5113915"/>
                <a:gd name="connsiteX0" fmla="*/ 0 w 4073236"/>
                <a:gd name="connsiteY0" fmla="*/ 4075250 h 5186025"/>
                <a:gd name="connsiteX1" fmla="*/ 858981 w 4073236"/>
                <a:gd name="connsiteY1" fmla="*/ 2274159 h 5186025"/>
                <a:gd name="connsiteX2" fmla="*/ 1648691 w 4073236"/>
                <a:gd name="connsiteY2" fmla="*/ 5155905 h 5186025"/>
                <a:gd name="connsiteX3" fmla="*/ 3408218 w 4073236"/>
                <a:gd name="connsiteY3" fmla="*/ 85141 h 5186025"/>
                <a:gd name="connsiteX4" fmla="*/ 4073236 w 4073236"/>
                <a:gd name="connsiteY4" fmla="*/ 2454269 h 5186025"/>
                <a:gd name="connsiteX0" fmla="*/ 0 w 4073236"/>
                <a:gd name="connsiteY0" fmla="*/ 4075250 h 5159357"/>
                <a:gd name="connsiteX1" fmla="*/ 858981 w 4073236"/>
                <a:gd name="connsiteY1" fmla="*/ 2274159 h 5159357"/>
                <a:gd name="connsiteX2" fmla="*/ 1648691 w 4073236"/>
                <a:gd name="connsiteY2" fmla="*/ 5155905 h 5159357"/>
                <a:gd name="connsiteX3" fmla="*/ 3408218 w 4073236"/>
                <a:gd name="connsiteY3" fmla="*/ 85141 h 5159357"/>
                <a:gd name="connsiteX4" fmla="*/ 4073236 w 4073236"/>
                <a:gd name="connsiteY4" fmla="*/ 2454269 h 5159357"/>
                <a:gd name="connsiteX0" fmla="*/ 0 w 4073236"/>
                <a:gd name="connsiteY0" fmla="*/ 4088477 h 5199599"/>
                <a:gd name="connsiteX1" fmla="*/ 858981 w 4073236"/>
                <a:gd name="connsiteY1" fmla="*/ 2287386 h 5199599"/>
                <a:gd name="connsiteX2" fmla="*/ 1648691 w 4073236"/>
                <a:gd name="connsiteY2" fmla="*/ 5169132 h 5199599"/>
                <a:gd name="connsiteX3" fmla="*/ 2521527 w 4073236"/>
                <a:gd name="connsiteY3" fmla="*/ 84513 h 5199599"/>
                <a:gd name="connsiteX4" fmla="*/ 4073236 w 4073236"/>
                <a:gd name="connsiteY4" fmla="*/ 2467496 h 5199599"/>
                <a:gd name="connsiteX0" fmla="*/ 0 w 4073236"/>
                <a:gd name="connsiteY0" fmla="*/ 4004283 h 5115405"/>
                <a:gd name="connsiteX1" fmla="*/ 858981 w 4073236"/>
                <a:gd name="connsiteY1" fmla="*/ 2203192 h 5115405"/>
                <a:gd name="connsiteX2" fmla="*/ 1648691 w 4073236"/>
                <a:gd name="connsiteY2" fmla="*/ 5084938 h 5115405"/>
                <a:gd name="connsiteX3" fmla="*/ 2521527 w 4073236"/>
                <a:gd name="connsiteY3" fmla="*/ 319 h 5115405"/>
                <a:gd name="connsiteX4" fmla="*/ 4073236 w 4073236"/>
                <a:gd name="connsiteY4" fmla="*/ 2383302 h 5115405"/>
                <a:gd name="connsiteX0" fmla="*/ 0 w 4073236"/>
                <a:gd name="connsiteY0" fmla="*/ 3962733 h 5072819"/>
                <a:gd name="connsiteX1" fmla="*/ 858981 w 4073236"/>
                <a:gd name="connsiteY1" fmla="*/ 2161642 h 5072819"/>
                <a:gd name="connsiteX2" fmla="*/ 1648691 w 4073236"/>
                <a:gd name="connsiteY2" fmla="*/ 5043388 h 5072819"/>
                <a:gd name="connsiteX3" fmla="*/ 2701636 w 4073236"/>
                <a:gd name="connsiteY3" fmla="*/ 332 h 5072819"/>
                <a:gd name="connsiteX4" fmla="*/ 4073236 w 4073236"/>
                <a:gd name="connsiteY4" fmla="*/ 2341752 h 5072819"/>
                <a:gd name="connsiteX0" fmla="*/ 0 w 4073236"/>
                <a:gd name="connsiteY0" fmla="*/ 3962724 h 5072810"/>
                <a:gd name="connsiteX1" fmla="*/ 858981 w 4073236"/>
                <a:gd name="connsiteY1" fmla="*/ 2161633 h 5072810"/>
                <a:gd name="connsiteX2" fmla="*/ 1648691 w 4073236"/>
                <a:gd name="connsiteY2" fmla="*/ 5043379 h 5072810"/>
                <a:gd name="connsiteX3" fmla="*/ 2701636 w 4073236"/>
                <a:gd name="connsiteY3" fmla="*/ 323 h 5072810"/>
                <a:gd name="connsiteX4" fmla="*/ 4073236 w 4073236"/>
                <a:gd name="connsiteY4" fmla="*/ 2341743 h 5072810"/>
                <a:gd name="connsiteX0" fmla="*/ 0 w 4073236"/>
                <a:gd name="connsiteY0" fmla="*/ 3962724 h 5208732"/>
                <a:gd name="connsiteX1" fmla="*/ 1648691 w 4073236"/>
                <a:gd name="connsiteY1" fmla="*/ 5043379 h 5208732"/>
                <a:gd name="connsiteX2" fmla="*/ 2701636 w 4073236"/>
                <a:gd name="connsiteY2" fmla="*/ 323 h 5208732"/>
                <a:gd name="connsiteX3" fmla="*/ 4073236 w 4073236"/>
                <a:gd name="connsiteY3" fmla="*/ 2341743 h 5208732"/>
                <a:gd name="connsiteX0" fmla="*/ 0 w 4170217"/>
                <a:gd name="connsiteY0" fmla="*/ 2674252 h 5094831"/>
                <a:gd name="connsiteX1" fmla="*/ 1745672 w 4170217"/>
                <a:gd name="connsiteY1" fmla="*/ 5043379 h 5094831"/>
                <a:gd name="connsiteX2" fmla="*/ 2798617 w 4170217"/>
                <a:gd name="connsiteY2" fmla="*/ 323 h 5094831"/>
                <a:gd name="connsiteX3" fmla="*/ 4170217 w 4170217"/>
                <a:gd name="connsiteY3" fmla="*/ 2341743 h 5094831"/>
                <a:gd name="connsiteX0" fmla="*/ 0 w 4170217"/>
                <a:gd name="connsiteY0" fmla="*/ 2674252 h 5098125"/>
                <a:gd name="connsiteX1" fmla="*/ 1745672 w 4170217"/>
                <a:gd name="connsiteY1" fmla="*/ 5043379 h 5098125"/>
                <a:gd name="connsiteX2" fmla="*/ 2798617 w 4170217"/>
                <a:gd name="connsiteY2" fmla="*/ 323 h 5098125"/>
                <a:gd name="connsiteX3" fmla="*/ 4170217 w 4170217"/>
                <a:gd name="connsiteY3" fmla="*/ 2341743 h 5098125"/>
                <a:gd name="connsiteX0" fmla="*/ 0 w 4170217"/>
                <a:gd name="connsiteY0" fmla="*/ 2759809 h 5197261"/>
                <a:gd name="connsiteX1" fmla="*/ 1219200 w 4170217"/>
                <a:gd name="connsiteY1" fmla="*/ 5142791 h 5197261"/>
                <a:gd name="connsiteX2" fmla="*/ 2798617 w 4170217"/>
                <a:gd name="connsiteY2" fmla="*/ 85880 h 5197261"/>
                <a:gd name="connsiteX3" fmla="*/ 4170217 w 4170217"/>
                <a:gd name="connsiteY3" fmla="*/ 2427300 h 5197261"/>
                <a:gd name="connsiteX0" fmla="*/ 0 w 4170217"/>
                <a:gd name="connsiteY0" fmla="*/ 2759809 h 5155291"/>
                <a:gd name="connsiteX1" fmla="*/ 1219200 w 4170217"/>
                <a:gd name="connsiteY1" fmla="*/ 5142791 h 5155291"/>
                <a:gd name="connsiteX2" fmla="*/ 2798617 w 4170217"/>
                <a:gd name="connsiteY2" fmla="*/ 85880 h 5155291"/>
                <a:gd name="connsiteX3" fmla="*/ 4170217 w 4170217"/>
                <a:gd name="connsiteY3" fmla="*/ 2427300 h 5155291"/>
                <a:gd name="connsiteX0" fmla="*/ 0 w 4170217"/>
                <a:gd name="connsiteY0" fmla="*/ 2773031 h 5210970"/>
                <a:gd name="connsiteX1" fmla="*/ 1219200 w 4170217"/>
                <a:gd name="connsiteY1" fmla="*/ 5156013 h 5210970"/>
                <a:gd name="connsiteX2" fmla="*/ 3255817 w 4170217"/>
                <a:gd name="connsiteY2" fmla="*/ 85247 h 5210970"/>
                <a:gd name="connsiteX3" fmla="*/ 4170217 w 4170217"/>
                <a:gd name="connsiteY3" fmla="*/ 2440522 h 5210970"/>
                <a:gd name="connsiteX0" fmla="*/ 0 w 4170217"/>
                <a:gd name="connsiteY0" fmla="*/ 2694968 h 5132907"/>
                <a:gd name="connsiteX1" fmla="*/ 1219200 w 4170217"/>
                <a:gd name="connsiteY1" fmla="*/ 5077950 h 5132907"/>
                <a:gd name="connsiteX2" fmla="*/ 3255817 w 4170217"/>
                <a:gd name="connsiteY2" fmla="*/ 7184 h 5132907"/>
                <a:gd name="connsiteX3" fmla="*/ 4170217 w 4170217"/>
                <a:gd name="connsiteY3" fmla="*/ 2362459 h 5132907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255817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687849 h 5125788"/>
                <a:gd name="connsiteX1" fmla="*/ 1219200 w 4170217"/>
                <a:gd name="connsiteY1" fmla="*/ 5070831 h 5125788"/>
                <a:gd name="connsiteX2" fmla="*/ 3505199 w 4170217"/>
                <a:gd name="connsiteY2" fmla="*/ 65 h 5125788"/>
                <a:gd name="connsiteX3" fmla="*/ 4170217 w 4170217"/>
                <a:gd name="connsiteY3" fmla="*/ 2355340 h 5125788"/>
                <a:gd name="connsiteX0" fmla="*/ 0 w 4170217"/>
                <a:gd name="connsiteY0" fmla="*/ 2735910 h 4379544"/>
                <a:gd name="connsiteX1" fmla="*/ 1080655 w 4170217"/>
                <a:gd name="connsiteY1" fmla="*/ 4301474 h 4379544"/>
                <a:gd name="connsiteX2" fmla="*/ 3505199 w 4170217"/>
                <a:gd name="connsiteY2" fmla="*/ 48126 h 4379544"/>
                <a:gd name="connsiteX3" fmla="*/ 4170217 w 4170217"/>
                <a:gd name="connsiteY3" fmla="*/ 2403401 h 4379544"/>
                <a:gd name="connsiteX0" fmla="*/ 0 w 4170217"/>
                <a:gd name="connsiteY0" fmla="*/ 2735910 h 4301688"/>
                <a:gd name="connsiteX1" fmla="*/ 1080655 w 4170217"/>
                <a:gd name="connsiteY1" fmla="*/ 4301474 h 4301688"/>
                <a:gd name="connsiteX2" fmla="*/ 3505199 w 4170217"/>
                <a:gd name="connsiteY2" fmla="*/ 48126 h 4301688"/>
                <a:gd name="connsiteX3" fmla="*/ 4170217 w 4170217"/>
                <a:gd name="connsiteY3" fmla="*/ 2403401 h 4301688"/>
                <a:gd name="connsiteX0" fmla="*/ 0 w 4170217"/>
                <a:gd name="connsiteY0" fmla="*/ 2741763 h 4446065"/>
                <a:gd name="connsiteX1" fmla="*/ 914400 w 4170217"/>
                <a:gd name="connsiteY1" fmla="*/ 4445873 h 4446065"/>
                <a:gd name="connsiteX2" fmla="*/ 3505199 w 4170217"/>
                <a:gd name="connsiteY2" fmla="*/ 53979 h 4446065"/>
                <a:gd name="connsiteX3" fmla="*/ 4170217 w 4170217"/>
                <a:gd name="connsiteY3" fmla="*/ 2409254 h 4446065"/>
                <a:gd name="connsiteX0" fmla="*/ 0 w 4170217"/>
                <a:gd name="connsiteY0" fmla="*/ 2693083 h 4397385"/>
                <a:gd name="connsiteX1" fmla="*/ 914400 w 4170217"/>
                <a:gd name="connsiteY1" fmla="*/ 4397193 h 4397385"/>
                <a:gd name="connsiteX2" fmla="*/ 3505199 w 4170217"/>
                <a:gd name="connsiteY2" fmla="*/ 5299 h 4397385"/>
                <a:gd name="connsiteX3" fmla="*/ 4170217 w 4170217"/>
                <a:gd name="connsiteY3" fmla="*/ 2360574 h 4397385"/>
                <a:gd name="connsiteX0" fmla="*/ 0 w 4170217"/>
                <a:gd name="connsiteY0" fmla="*/ 2693703 h 4398005"/>
                <a:gd name="connsiteX1" fmla="*/ 914400 w 4170217"/>
                <a:gd name="connsiteY1" fmla="*/ 4397813 h 4398005"/>
                <a:gd name="connsiteX2" fmla="*/ 3505199 w 4170217"/>
                <a:gd name="connsiteY2" fmla="*/ 5919 h 4398005"/>
                <a:gd name="connsiteX3" fmla="*/ 4170217 w 4170217"/>
                <a:gd name="connsiteY3" fmla="*/ 2361194 h 4398005"/>
                <a:gd name="connsiteX0" fmla="*/ 0 w 4170217"/>
                <a:gd name="connsiteY0" fmla="*/ 2693703 h 4398027"/>
                <a:gd name="connsiteX1" fmla="*/ 914400 w 4170217"/>
                <a:gd name="connsiteY1" fmla="*/ 4397813 h 4398027"/>
                <a:gd name="connsiteX2" fmla="*/ 3505199 w 4170217"/>
                <a:gd name="connsiteY2" fmla="*/ 5919 h 4398027"/>
                <a:gd name="connsiteX3" fmla="*/ 4170217 w 4170217"/>
                <a:gd name="connsiteY3" fmla="*/ 2361194 h 4398027"/>
                <a:gd name="connsiteX0" fmla="*/ 0 w 4170217"/>
                <a:gd name="connsiteY0" fmla="*/ 785829 h 2510471"/>
                <a:gd name="connsiteX1" fmla="*/ 914400 w 4170217"/>
                <a:gd name="connsiteY1" fmla="*/ 2489939 h 2510471"/>
                <a:gd name="connsiteX2" fmla="*/ 1828799 w 4170217"/>
                <a:gd name="connsiteY2" fmla="*/ 1741791 h 2510471"/>
                <a:gd name="connsiteX3" fmla="*/ 4170217 w 4170217"/>
                <a:gd name="connsiteY3" fmla="*/ 453320 h 2510471"/>
                <a:gd name="connsiteX0" fmla="*/ 0 w 2133599"/>
                <a:gd name="connsiteY0" fmla="*/ 2615345 h 4366679"/>
                <a:gd name="connsiteX1" fmla="*/ 914400 w 2133599"/>
                <a:gd name="connsiteY1" fmla="*/ 4319455 h 4366679"/>
                <a:gd name="connsiteX2" fmla="*/ 1828799 w 2133599"/>
                <a:gd name="connsiteY2" fmla="*/ 3571307 h 4366679"/>
                <a:gd name="connsiteX3" fmla="*/ 2133599 w 2133599"/>
                <a:gd name="connsiteY3" fmla="*/ 329345 h 4366679"/>
                <a:gd name="connsiteX0" fmla="*/ 0 w 2133599"/>
                <a:gd name="connsiteY0" fmla="*/ 2286000 h 4037334"/>
                <a:gd name="connsiteX1" fmla="*/ 914400 w 2133599"/>
                <a:gd name="connsiteY1" fmla="*/ 3990110 h 4037334"/>
                <a:gd name="connsiteX2" fmla="*/ 1828799 w 2133599"/>
                <a:gd name="connsiteY2" fmla="*/ 3241962 h 4037334"/>
                <a:gd name="connsiteX3" fmla="*/ 2133599 w 2133599"/>
                <a:gd name="connsiteY3" fmla="*/ 0 h 403733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078181"/>
                <a:gd name="connsiteY0" fmla="*/ 2646218 h 4403724"/>
                <a:gd name="connsiteX1" fmla="*/ 914400 w 2078181"/>
                <a:gd name="connsiteY1" fmla="*/ 4350328 h 4403724"/>
                <a:gd name="connsiteX2" fmla="*/ 1828799 w 2078181"/>
                <a:gd name="connsiteY2" fmla="*/ 3602180 h 4403724"/>
                <a:gd name="connsiteX3" fmla="*/ 2078181 w 2078181"/>
                <a:gd name="connsiteY3" fmla="*/ 0 h 4403724"/>
                <a:gd name="connsiteX0" fmla="*/ 0 w 2202872"/>
                <a:gd name="connsiteY0" fmla="*/ 2673927 h 4431955"/>
                <a:gd name="connsiteX1" fmla="*/ 914400 w 2202872"/>
                <a:gd name="connsiteY1" fmla="*/ 4378037 h 4431955"/>
                <a:gd name="connsiteX2" fmla="*/ 1828799 w 2202872"/>
                <a:gd name="connsiteY2" fmla="*/ 3629889 h 4431955"/>
                <a:gd name="connsiteX3" fmla="*/ 2202872 w 2202872"/>
                <a:gd name="connsiteY3" fmla="*/ 0 h 4431955"/>
                <a:gd name="connsiteX0" fmla="*/ 0 w 2202872"/>
                <a:gd name="connsiteY0" fmla="*/ 2673927 h 3728205"/>
                <a:gd name="connsiteX1" fmla="*/ 1828799 w 2202872"/>
                <a:gd name="connsiteY1" fmla="*/ 3629889 h 3728205"/>
                <a:gd name="connsiteX2" fmla="*/ 2202872 w 2202872"/>
                <a:gd name="connsiteY2" fmla="*/ 0 h 3728205"/>
                <a:gd name="connsiteX0" fmla="*/ 0 w 2202872"/>
                <a:gd name="connsiteY0" fmla="*/ 2673927 h 4216125"/>
                <a:gd name="connsiteX1" fmla="*/ 900544 w 2202872"/>
                <a:gd name="connsiteY1" fmla="*/ 4142507 h 4216125"/>
                <a:gd name="connsiteX2" fmla="*/ 2202872 w 2202872"/>
                <a:gd name="connsiteY2" fmla="*/ 0 h 4216125"/>
                <a:gd name="connsiteX0" fmla="*/ 0 w 2202872"/>
                <a:gd name="connsiteY0" fmla="*/ 2673927 h 4151498"/>
                <a:gd name="connsiteX1" fmla="*/ 900544 w 2202872"/>
                <a:gd name="connsiteY1" fmla="*/ 4142507 h 4151498"/>
                <a:gd name="connsiteX2" fmla="*/ 2202872 w 2202872"/>
                <a:gd name="connsiteY2" fmla="*/ 0 h 4151498"/>
                <a:gd name="connsiteX0" fmla="*/ 0 w 2202872"/>
                <a:gd name="connsiteY0" fmla="*/ 2673927 h 3358246"/>
                <a:gd name="connsiteX1" fmla="*/ 1024037 w 2202872"/>
                <a:gd name="connsiteY1" fmla="*/ 3338943 h 3358246"/>
                <a:gd name="connsiteX2" fmla="*/ 2202872 w 2202872"/>
                <a:gd name="connsiteY2" fmla="*/ 0 h 3358246"/>
                <a:gd name="connsiteX0" fmla="*/ 0 w 2161707"/>
                <a:gd name="connsiteY0" fmla="*/ 4100945 h 4163994"/>
                <a:gd name="connsiteX1" fmla="*/ 982872 w 2161707"/>
                <a:gd name="connsiteY1" fmla="*/ 3338943 h 4163994"/>
                <a:gd name="connsiteX2" fmla="*/ 2161707 w 2161707"/>
                <a:gd name="connsiteY2" fmla="*/ 0 h 4163994"/>
                <a:gd name="connsiteX0" fmla="*/ 0 w 2161707"/>
                <a:gd name="connsiteY0" fmla="*/ 4100945 h 4127681"/>
                <a:gd name="connsiteX1" fmla="*/ 1024037 w 2161707"/>
                <a:gd name="connsiteY1" fmla="*/ 2660071 h 4127681"/>
                <a:gd name="connsiteX2" fmla="*/ 2161707 w 2161707"/>
                <a:gd name="connsiteY2" fmla="*/ 0 h 4127681"/>
                <a:gd name="connsiteX0" fmla="*/ 0 w 2161707"/>
                <a:gd name="connsiteY0" fmla="*/ 4100945 h 4115326"/>
                <a:gd name="connsiteX1" fmla="*/ 1024037 w 2161707"/>
                <a:gd name="connsiteY1" fmla="*/ 2660071 h 4115326"/>
                <a:gd name="connsiteX2" fmla="*/ 2161707 w 2161707"/>
                <a:gd name="connsiteY2" fmla="*/ 0 h 4115326"/>
                <a:gd name="connsiteX0" fmla="*/ 0 w 2161707"/>
                <a:gd name="connsiteY0" fmla="*/ 4100945 h 4112255"/>
                <a:gd name="connsiteX1" fmla="*/ 1024037 w 2161707"/>
                <a:gd name="connsiteY1" fmla="*/ 2660071 h 4112255"/>
                <a:gd name="connsiteX2" fmla="*/ 2161707 w 2161707"/>
                <a:gd name="connsiteY2" fmla="*/ 0 h 4112255"/>
                <a:gd name="connsiteX0" fmla="*/ 0 w 2161707"/>
                <a:gd name="connsiteY0" fmla="*/ 4100945 h 4100945"/>
                <a:gd name="connsiteX1" fmla="*/ 1024037 w 2161707"/>
                <a:gd name="connsiteY1" fmla="*/ 2660071 h 4100945"/>
                <a:gd name="connsiteX2" fmla="*/ 2161707 w 2161707"/>
                <a:gd name="connsiteY2" fmla="*/ 0 h 410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61707" h="4100945">
                  <a:moveTo>
                    <a:pt x="0" y="4100945"/>
                  </a:moveTo>
                  <a:cubicBezTo>
                    <a:pt x="72264" y="3385704"/>
                    <a:pt x="375601" y="1791853"/>
                    <a:pt x="1024037" y="2660071"/>
                  </a:cubicBezTo>
                  <a:cubicBezTo>
                    <a:pt x="1672473" y="3528289"/>
                    <a:pt x="2122452" y="2045854"/>
                    <a:pt x="2161707" y="0"/>
                  </a:cubicBezTo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8800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16380</TotalTime>
  <Words>2962</Words>
  <Application>Microsoft Office PowerPoint</Application>
  <PresentationFormat>On-screen Show (4:3)</PresentationFormat>
  <Paragraphs>513</Paragraphs>
  <Slides>30</Slides>
  <Notes>29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95</cp:revision>
  <dcterms:created xsi:type="dcterms:W3CDTF">2011-01-09T06:10:58Z</dcterms:created>
  <dcterms:modified xsi:type="dcterms:W3CDTF">2014-07-07T11:32:30Z</dcterms:modified>
</cp:coreProperties>
</file>